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78" r:id="rId21"/>
    <p:sldId id="281" r:id="rId22"/>
    <p:sldId id="282" r:id="rId23"/>
    <p:sldId id="283" r:id="rId24"/>
    <p:sldId id="284" r:id="rId25"/>
    <p:sldId id="285" r:id="rId26"/>
    <p:sldId id="273" r:id="rId27"/>
    <p:sldId id="279" r:id="rId28"/>
    <p:sldId id="280" r:id="rId29"/>
    <p:sldId id="274" r:id="rId30"/>
    <p:sldId id="27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6" autoAdjust="0"/>
    <p:restoredTop sz="81692" autoAdjust="0"/>
  </p:normalViewPr>
  <p:slideViewPr>
    <p:cSldViewPr snapToGrid="0">
      <p:cViewPr varScale="1">
        <p:scale>
          <a:sx n="71" d="100"/>
          <a:sy n="71" d="100"/>
        </p:scale>
        <p:origin x="9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D4C82-A7D9-4DFE-8586-C9E36C774C9C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6947F-7CC3-421C-8329-3AB6CE05B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942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Phil(</a:t>
            </a:r>
            <a:r>
              <a:rPr lang="en-US" dirty="0" err="1" smtClean="0"/>
              <a:t>hamition</a:t>
            </a:r>
            <a:r>
              <a:rPr lang="en-US" dirty="0" smtClean="0"/>
              <a:t>, free(pizza)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nonPoliceCalc</a:t>
            </a:r>
            <a:r>
              <a:rPr lang="en-US" baseline="0" dirty="0" smtClean="0"/>
              <a:t>{</a:t>
            </a:r>
          </a:p>
          <a:p>
            <a:r>
              <a:rPr lang="en-US" baseline="0" dirty="0" smtClean="0"/>
              <a:t>	2008 </a:t>
            </a:r>
            <a:r>
              <a:rPr lang="en-US" strike="sngStrike" baseline="0" dirty="0" smtClean="0"/>
              <a:t>Jesus</a:t>
            </a:r>
          </a:p>
          <a:p>
            <a:r>
              <a:rPr lang="en-US" baseline="0" dirty="0" smtClean="0"/>
              <a:t>	2016 </a:t>
            </a:r>
            <a:r>
              <a:rPr lang="en-US" strike="sngStrike" baseline="0" dirty="0" smtClean="0"/>
              <a:t>Jesus</a:t>
            </a:r>
          </a:p>
          <a:p>
            <a:r>
              <a:rPr lang="en-US" baseline="0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6947F-7CC3-421C-8329-3AB6CE05BDE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57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6947F-7CC3-421C-8329-3AB6CE05BDE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329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6947F-7CC3-421C-8329-3AB6CE05BDE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255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Phil(</a:t>
            </a:r>
            <a:r>
              <a:rPr lang="en-US" dirty="0" err="1" smtClean="0"/>
              <a:t>hamition</a:t>
            </a:r>
            <a:r>
              <a:rPr lang="en-US" dirty="0" smtClean="0"/>
              <a:t>, free(pizza)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nonPoliceCalc</a:t>
            </a:r>
            <a:r>
              <a:rPr lang="en-US" baseline="0" dirty="0" smtClean="0"/>
              <a:t>{</a:t>
            </a:r>
          </a:p>
          <a:p>
            <a:r>
              <a:rPr lang="en-US" baseline="0" dirty="0" smtClean="0"/>
              <a:t>	2008 </a:t>
            </a:r>
            <a:r>
              <a:rPr lang="en-US" strike="sngStrike" baseline="0" dirty="0" smtClean="0"/>
              <a:t>Jesus</a:t>
            </a:r>
          </a:p>
          <a:p>
            <a:r>
              <a:rPr lang="en-US" baseline="0" dirty="0" smtClean="0"/>
              <a:t>	2016 </a:t>
            </a:r>
            <a:r>
              <a:rPr lang="en-US" strike="sngStrike" baseline="0" dirty="0" smtClean="0"/>
              <a:t>Jesus</a:t>
            </a:r>
          </a:p>
          <a:p>
            <a:r>
              <a:rPr lang="en-US" baseline="0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6947F-7CC3-421C-8329-3AB6CE05BDE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4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6947F-7CC3-421C-8329-3AB6CE05BDE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9270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6947F-7CC3-421C-8329-3AB6CE05BDE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89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6947F-7CC3-421C-8329-3AB6CE05BDE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631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6947F-7CC3-421C-8329-3AB6CE05BDE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10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6947F-7CC3-421C-8329-3AB6CE05BDE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4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6947F-7CC3-421C-8329-3AB6CE05BDE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3712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6947F-7CC3-421C-8329-3AB6CE05BDE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23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0EF-DF3D-4454-B34B-2DF230AA2EB6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0DE8C-C5F0-4EB7-8897-5B9638A15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82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0EF-DF3D-4454-B34B-2DF230AA2EB6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0DE8C-C5F0-4EB7-8897-5B9638A15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92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0EF-DF3D-4454-B34B-2DF230AA2EB6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0DE8C-C5F0-4EB7-8897-5B9638A15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2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0EF-DF3D-4454-B34B-2DF230AA2EB6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0DE8C-C5F0-4EB7-8897-5B9638A15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08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0EF-DF3D-4454-B34B-2DF230AA2EB6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0DE8C-C5F0-4EB7-8897-5B9638A15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39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0EF-DF3D-4454-B34B-2DF230AA2EB6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0DE8C-C5F0-4EB7-8897-5B9638A15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2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0EF-DF3D-4454-B34B-2DF230AA2EB6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0DE8C-C5F0-4EB7-8897-5B9638A15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32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0EF-DF3D-4454-B34B-2DF230AA2EB6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0DE8C-C5F0-4EB7-8897-5B9638A15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5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0EF-DF3D-4454-B34B-2DF230AA2EB6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0DE8C-C5F0-4EB7-8897-5B9638A15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99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0EF-DF3D-4454-B34B-2DF230AA2EB6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0DE8C-C5F0-4EB7-8897-5B9638A15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236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0EF-DF3D-4454-B34B-2DF230AA2EB6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B0DE8C-C5F0-4EB7-8897-5B9638A15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64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C10EF-DF3D-4454-B34B-2DF230AA2EB6}" type="datetimeFigureOut">
              <a:rPr lang="en-US" smtClean="0"/>
              <a:t>3/29/2023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B0DE8C-C5F0-4EB7-8897-5B9638A15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26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3.jp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8.jpeg"/><Relationship Id="rId4" Type="http://schemas.openxmlformats.org/officeDocument/2006/relationships/image" Target="../media/image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jpeg"/><Relationship Id="rId4" Type="http://schemas.openxmlformats.org/officeDocument/2006/relationships/image" Target="../media/image31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terpol.int/en/Who-we-are/Member-countries/Americas/MEXICO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terpol.int/en/Who-we-are/Member-countries/Americas/MEXICO" TargetMode="Externa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4.png"/><Relationship Id="rId7" Type="http://schemas.openxmlformats.org/officeDocument/2006/relationships/image" Target="../media/image4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10" Type="http://schemas.openxmlformats.org/officeDocument/2006/relationships/image" Target="../media/image50.png"/><Relationship Id="rId4" Type="http://schemas.openxmlformats.org/officeDocument/2006/relationships/image" Target="../media/image40.jpg"/><Relationship Id="rId9" Type="http://schemas.openxmlformats.org/officeDocument/2006/relationships/image" Target="../media/image49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51.pn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eg"/><Relationship Id="rId10" Type="http://schemas.openxmlformats.org/officeDocument/2006/relationships/image" Target="../media/image52.jpg"/><Relationship Id="rId4" Type="http://schemas.openxmlformats.org/officeDocument/2006/relationships/image" Target="../media/image45.jpeg"/><Relationship Id="rId9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478795" y="1740665"/>
            <a:ext cx="9088915" cy="2798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WebSphere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9037" y="48873"/>
            <a:ext cx="5549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ENTERPRISE JAVA BEAN</a:t>
            </a:r>
          </a:p>
          <a:p>
            <a:r>
              <a:rPr lang="en-US" sz="5400" b="1" dirty="0" smtClean="0"/>
              <a:t>ENTERPRISE CLASS</a:t>
            </a:r>
            <a:endParaRPr lang="en-US" sz="5400" b="1" dirty="0"/>
          </a:p>
        </p:txBody>
      </p:sp>
      <p:sp>
        <p:nvSpPr>
          <p:cNvPr id="7" name="Rectangle 6"/>
          <p:cNvSpPr/>
          <p:nvPr/>
        </p:nvSpPr>
        <p:spPr>
          <a:xfrm>
            <a:off x="4070572" y="2016086"/>
            <a:ext cx="4114960" cy="2269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EJB-Container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43633" y="2247442"/>
            <a:ext cx="1033446" cy="56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Bean</a:t>
            </a:r>
            <a:endParaRPr lang="en-US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4070572" y="4014339"/>
            <a:ext cx="4114960" cy="271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770303" y="2814288"/>
            <a:ext cx="22034" cy="1200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023252" y="1377108"/>
            <a:ext cx="1222872" cy="638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RMI-IIOP</a:t>
            </a:r>
          </a:p>
          <a:p>
            <a:pPr algn="ctr"/>
            <a:r>
              <a:rPr lang="en-US" dirty="0" smtClean="0"/>
              <a:t>2109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337" y="4162121"/>
            <a:ext cx="2057400" cy="208597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582140" y="2028257"/>
            <a:ext cx="2762558" cy="2269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Web-Container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863229" y="2335813"/>
            <a:ext cx="1575251" cy="56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Archive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582140" y="4026510"/>
            <a:ext cx="2762558" cy="271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7929469" y="2826460"/>
            <a:ext cx="22034" cy="1200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537911" y="1377107"/>
            <a:ext cx="1222872" cy="6387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</a:t>
            </a:r>
          </a:p>
          <a:p>
            <a:pPr algn="ctr"/>
            <a:r>
              <a:rPr lang="en-US" dirty="0" smtClean="0"/>
              <a:t>80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280276" y="4887182"/>
            <a:ext cx="167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 - Presentations</a:t>
            </a:r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9325883" y="2767149"/>
            <a:ext cx="1101476" cy="94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WEB-INF/</a:t>
            </a:r>
            <a:r>
              <a:rPr lang="en-US" sz="900" dirty="0" err="1" smtClean="0"/>
              <a:t>src</a:t>
            </a:r>
            <a:r>
              <a:rPr lang="en-US" sz="900" dirty="0" smtClean="0"/>
              <a:t>/Bean</a:t>
            </a:r>
            <a:endParaRPr lang="en-US" sz="9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4070572" y="2247442"/>
            <a:ext cx="1735317" cy="579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037861" y="2767149"/>
            <a:ext cx="433621" cy="1479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25487" y="1831200"/>
            <a:ext cx="2117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41.HW5.DR.</a:t>
            </a:r>
            <a:r>
              <a:rPr lang="en-US" strike="sngStrike" dirty="0" smtClean="0"/>
              <a:t>al </a:t>
            </a:r>
            <a:r>
              <a:rPr lang="en-US" strike="sngStrike" dirty="0" err="1" smtClean="0"/>
              <a:t>Kaida</a:t>
            </a:r>
            <a:endParaRPr lang="en-US" strike="sngStrike" dirty="0" smtClean="0"/>
          </a:p>
          <a:p>
            <a:r>
              <a:rPr lang="en-US" dirty="0" err="1" smtClean="0"/>
              <a:t>nonPoliceDEA</a:t>
            </a:r>
            <a:r>
              <a:rPr lang="en-US" strike="sngStrike" dirty="0" smtClean="0"/>
              <a:t>(crack)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936285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3338111" y="2181339"/>
            <a:ext cx="47482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err="1" smtClean="0"/>
              <a:t>TRANSLATE</a:t>
            </a:r>
            <a:r>
              <a:rPr lang="en-US" sz="4800" dirty="0" err="1" smtClean="0"/>
              <a:t>.</a:t>
            </a:r>
            <a:r>
              <a:rPr lang="en-US" strike="sngStrike" dirty="0" err="1" smtClean="0"/>
              <a:t>maxplank.marx</a:t>
            </a:r>
            <a:r>
              <a:rPr lang="en-US" dirty="0" smtClean="0"/>
              <a:t>{</a:t>
            </a:r>
          </a:p>
          <a:p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896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313857" y="979197"/>
            <a:ext cx="4748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/>
              <a:t>FELIX</a:t>
            </a:r>
            <a:r>
              <a:rPr lang="en-US" dirty="0" smtClean="0"/>
              <a:t>  son of the POLICE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-67090" y="2596837"/>
            <a:ext cx="9494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nonPoliceSK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755" y="1810194"/>
            <a:ext cx="7599662" cy="50632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010" y="2439341"/>
            <a:ext cx="1902490" cy="190249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 flipV="1">
            <a:off x="10957559" y="3185392"/>
            <a:ext cx="616944" cy="1435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453442" y="147465"/>
            <a:ext cx="1366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1999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291030" y="80601"/>
            <a:ext cx="19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WAR</a:t>
            </a:r>
            <a:r>
              <a:rPr lang="en-US" dirty="0" smtClean="0"/>
              <a:t>(</a:t>
            </a:r>
            <a:r>
              <a:rPr lang="en-US" dirty="0" err="1" smtClean="0"/>
              <a:t>kriegstrasse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10774496" y="196089"/>
            <a:ext cx="1417504" cy="320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60370" y="625254"/>
            <a:ext cx="37793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§212 </a:t>
            </a:r>
            <a:r>
              <a:rPr lang="en-US" dirty="0" smtClean="0"/>
              <a:t>ASSUALT </a:t>
            </a:r>
            <a:r>
              <a:rPr lang="en-US" dirty="0" err="1" smtClean="0"/>
              <a:t>Koeperverlezung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255" y="899871"/>
            <a:ext cx="506134" cy="708588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885359" y="611170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 Tie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11123133" y="859724"/>
            <a:ext cx="419631" cy="813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ight Arrow 23"/>
          <p:cNvSpPr/>
          <p:nvPr/>
        </p:nvSpPr>
        <p:spPr>
          <a:xfrm rot="17595984">
            <a:off x="10845806" y="1639977"/>
            <a:ext cx="616944" cy="51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9570935">
            <a:off x="10183830" y="1857915"/>
            <a:ext cx="616944" cy="514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17" idx="1"/>
            <a:endCxn id="17" idx="3"/>
          </p:cNvCxnSpPr>
          <p:nvPr/>
        </p:nvCxnSpPr>
        <p:spPr>
          <a:xfrm>
            <a:off x="10885359" y="795836"/>
            <a:ext cx="857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915608" y="435622"/>
            <a:ext cx="2276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CHECKPOINT CHARLIE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1743286" y="1347794"/>
            <a:ext cx="2703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Kdew</a:t>
            </a:r>
            <a:endParaRPr lang="en-US" dirty="0" smtClean="0"/>
          </a:p>
          <a:p>
            <a:r>
              <a:rPr lang="en-US" dirty="0" err="1" smtClean="0"/>
              <a:t>Shopign</a:t>
            </a:r>
            <a:r>
              <a:rPr lang="en-US" dirty="0" smtClean="0"/>
              <a:t> center of the west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11743286" y="1810194"/>
            <a:ext cx="27033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11743286" y="1532460"/>
            <a:ext cx="11147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08556" y="1913103"/>
            <a:ext cx="1578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nonPolicePope</a:t>
            </a:r>
            <a:endParaRPr lang="en-US" dirty="0" smtClean="0"/>
          </a:p>
          <a:p>
            <a:r>
              <a:rPr lang="en-US" dirty="0" err="1" smtClean="0"/>
              <a:t>ashton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1049867" y="2282135"/>
            <a:ext cx="846666" cy="314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393754" y="1421714"/>
            <a:ext cx="2773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KARLSRUHE AMTSGERICHT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35551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478795" y="1740665"/>
            <a:ext cx="9088915" cy="2798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WebSphere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9037" y="48873"/>
            <a:ext cx="5549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ENTERPRISE JAVA BEAN</a:t>
            </a:r>
          </a:p>
          <a:p>
            <a:r>
              <a:rPr lang="en-US" sz="5400" b="1" dirty="0" smtClean="0"/>
              <a:t>ENTERPRISE CLASS</a:t>
            </a:r>
            <a:endParaRPr lang="en-US" sz="5400" b="1" dirty="0"/>
          </a:p>
        </p:txBody>
      </p:sp>
      <p:sp>
        <p:nvSpPr>
          <p:cNvPr id="7" name="Rectangle 6"/>
          <p:cNvSpPr/>
          <p:nvPr/>
        </p:nvSpPr>
        <p:spPr>
          <a:xfrm>
            <a:off x="4070572" y="2016086"/>
            <a:ext cx="4114960" cy="2269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EJB-Container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43633" y="2247442"/>
            <a:ext cx="1033446" cy="56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Bean</a:t>
            </a:r>
            <a:endParaRPr lang="en-US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4070572" y="4014339"/>
            <a:ext cx="4114960" cy="271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770303" y="2814288"/>
            <a:ext cx="22034" cy="1200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023252" y="1377108"/>
            <a:ext cx="1222872" cy="638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RMI-IIOP</a:t>
            </a:r>
          </a:p>
          <a:p>
            <a:pPr algn="ctr"/>
            <a:r>
              <a:rPr lang="en-US" dirty="0" smtClean="0"/>
              <a:t>2109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337" y="4162121"/>
            <a:ext cx="2057400" cy="208597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582140" y="2028257"/>
            <a:ext cx="2762558" cy="2269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Web-Container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863229" y="2335813"/>
            <a:ext cx="1575251" cy="56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Archive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582140" y="4026510"/>
            <a:ext cx="2762558" cy="271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7929469" y="2826460"/>
            <a:ext cx="22034" cy="1200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537911" y="1377107"/>
            <a:ext cx="1222872" cy="6387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</a:t>
            </a:r>
          </a:p>
          <a:p>
            <a:pPr algn="ctr"/>
            <a:r>
              <a:rPr lang="en-US" dirty="0" smtClean="0"/>
              <a:t>80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280276" y="4887182"/>
            <a:ext cx="167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 - Presentations</a:t>
            </a:r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9325883" y="2767149"/>
            <a:ext cx="1101476" cy="94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WEB-INF/</a:t>
            </a:r>
            <a:r>
              <a:rPr lang="en-US" sz="900" dirty="0" err="1" smtClean="0"/>
              <a:t>src</a:t>
            </a:r>
            <a:r>
              <a:rPr lang="en-US" sz="900" dirty="0" smtClean="0"/>
              <a:t>/Bean</a:t>
            </a:r>
            <a:endParaRPr lang="en-US" sz="9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4070572" y="2247442"/>
            <a:ext cx="1735317" cy="579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037861" y="2767149"/>
            <a:ext cx="433621" cy="1479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25487" y="1831200"/>
            <a:ext cx="2117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41.HW5.DR.</a:t>
            </a:r>
            <a:r>
              <a:rPr lang="en-US" strike="sngStrike" dirty="0" smtClean="0"/>
              <a:t>al </a:t>
            </a:r>
            <a:r>
              <a:rPr lang="en-US" strike="sngStrike" dirty="0" err="1" smtClean="0"/>
              <a:t>Kaida</a:t>
            </a:r>
            <a:endParaRPr lang="en-US" strike="sngStrike" dirty="0" smtClean="0"/>
          </a:p>
          <a:p>
            <a:r>
              <a:rPr lang="en-US" dirty="0" err="1" smtClean="0"/>
              <a:t>nonPoliceDEA</a:t>
            </a:r>
            <a:r>
              <a:rPr lang="en-US" strike="sngStrike" dirty="0" smtClean="0"/>
              <a:t>(crack)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728442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073706" y="214829"/>
            <a:ext cx="6477918" cy="29084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BROWN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73706" y="3643829"/>
            <a:ext cx="6477918" cy="29084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JESUS CHRIST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3286" y="4583017"/>
            <a:ext cx="21189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Prof. Zimmerman</a:t>
            </a:r>
          </a:p>
          <a:p>
            <a:r>
              <a:rPr lang="en-US" dirty="0" smtClean="0"/>
              <a:t>TRANSLATE{</a:t>
            </a:r>
          </a:p>
          <a:p>
            <a:r>
              <a:rPr lang="en-US" dirty="0" smtClean="0"/>
              <a:t>  Carpenter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2821" y="3655350"/>
            <a:ext cx="105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 </a:t>
            </a:r>
            <a:r>
              <a:rPr lang="en-US" dirty="0" err="1" smtClean="0"/>
              <a:t>Kaida</a:t>
            </a:r>
            <a:endParaRPr lang="en-US" dirty="0" smtClean="0"/>
          </a:p>
          <a:p>
            <a:r>
              <a:rPr lang="en-US" dirty="0" smtClean="0"/>
              <a:t>Hamburg</a:t>
            </a:r>
            <a:endParaRPr lang="en-US" dirty="0"/>
          </a:p>
        </p:txBody>
      </p:sp>
      <p:cxnSp>
        <p:nvCxnSpPr>
          <p:cNvPr id="15" name="Straight Connector 14"/>
          <p:cNvCxnSpPr>
            <a:endCxn id="10" idx="3"/>
          </p:cNvCxnSpPr>
          <p:nvPr/>
        </p:nvCxnSpPr>
        <p:spPr>
          <a:xfrm>
            <a:off x="1454227" y="3855904"/>
            <a:ext cx="1152152" cy="122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630497" y="3963376"/>
            <a:ext cx="771180" cy="338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56530" y="-239796"/>
            <a:ext cx="114296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WWI.RAMSTEIN.SWING</a:t>
            </a:r>
            <a:endParaRPr lang="en-US" sz="8800" b="1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5429956" y="5000978"/>
            <a:ext cx="1794933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836356" y="1512711"/>
            <a:ext cx="880533" cy="462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1143286" y="5204178"/>
            <a:ext cx="1258391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711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30" y="2507398"/>
            <a:ext cx="1975962" cy="26421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74787" y="22273"/>
            <a:ext cx="428848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COW WOMEN: (def.) </a:t>
            </a:r>
          </a:p>
          <a:p>
            <a:endParaRPr lang="en-US" dirty="0"/>
          </a:p>
          <a:p>
            <a:r>
              <a:rPr lang="en-US" strike="sngStrike" dirty="0" smtClean="0"/>
              <a:t>A women that is ugly and lives near manure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1991860" y="2560476"/>
            <a:ext cx="2547089" cy="25890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sp>
        <p:nvSpPr>
          <p:cNvPr id="3" name="Rectangle 2"/>
          <p:cNvSpPr/>
          <p:nvPr/>
        </p:nvSpPr>
        <p:spPr>
          <a:xfrm>
            <a:off x="4538949" y="2391199"/>
            <a:ext cx="4674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will go to </a:t>
            </a:r>
            <a:r>
              <a:rPr lang="en-US" b="1" dirty="0" smtClean="0"/>
              <a:t>WWI.RAMSTEIN.SWING </a:t>
            </a:r>
            <a:r>
              <a:rPr lang="en-US" dirty="0" smtClean="0"/>
              <a:t>with Daniel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10316" y="1414256"/>
            <a:ext cx="19059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DANIEL</a:t>
            </a:r>
            <a:endParaRPr lang="en-US" sz="4400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815" y="1123206"/>
            <a:ext cx="1897677" cy="12679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21834" y="2813609"/>
            <a:ext cx="4288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A women that is ugly and lives near manure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672" y="5325347"/>
            <a:ext cx="1897677" cy="12679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04522" y="5590011"/>
            <a:ext cx="4305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go to Cow Women. I will go to Frankfurt</a:t>
            </a:r>
            <a:endParaRPr lang="en-US" dirty="0"/>
          </a:p>
        </p:txBody>
      </p:sp>
      <p:cxnSp>
        <p:nvCxnSpPr>
          <p:cNvPr id="11" name="Straight Connector 10"/>
          <p:cNvCxnSpPr>
            <a:stCxn id="9" idx="1"/>
          </p:cNvCxnSpPr>
          <p:nvPr/>
        </p:nvCxnSpPr>
        <p:spPr>
          <a:xfrm>
            <a:off x="4504522" y="5774677"/>
            <a:ext cx="2371573" cy="86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9" idx="0"/>
          </p:cNvCxnSpPr>
          <p:nvPr/>
        </p:nvCxnSpPr>
        <p:spPr>
          <a:xfrm>
            <a:off x="6657419" y="5590011"/>
            <a:ext cx="2152897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186531" y="1090137"/>
            <a:ext cx="2110631" cy="14018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128337" y="5169841"/>
            <a:ext cx="2110631" cy="14018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956714" y="3528939"/>
            <a:ext cx="2865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HW5.nonPoliceDEA(</a:t>
            </a:r>
            <a:r>
              <a:rPr lang="en-US" strike="sngStrike" dirty="0" smtClean="0"/>
              <a:t>crack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0.1 Dried Ice </a:t>
            </a:r>
            <a:r>
              <a:rPr lang="en-US" strike="sngStrike" dirty="0" err="1" smtClean="0"/>
              <a:t>ghohce</a:t>
            </a:r>
            <a:r>
              <a:rPr lang="en-US" strike="sngStrike" dirty="0" smtClean="0"/>
              <a:t>(Tyson)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8790607" y="330553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1990</a:t>
            </a:r>
            <a:endParaRPr lang="en-US" b="1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539613" y="3751510"/>
            <a:ext cx="948445" cy="54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1803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1143286" y="3273108"/>
            <a:ext cx="1710083" cy="1125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996588" y="2598354"/>
            <a:ext cx="2754217" cy="1349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8238033" y="643806"/>
            <a:ext cx="1786501" cy="29084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RITZ</a:t>
            </a:r>
          </a:p>
          <a:p>
            <a:pPr algn="ctr"/>
            <a:r>
              <a:rPr lang="en-US" dirty="0" smtClean="0"/>
              <a:t>CARTON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THE RITZ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8331200" y="3749951"/>
            <a:ext cx="1783645" cy="290845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341925" y="2598354"/>
            <a:ext cx="21189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Prof. Zimmerman</a:t>
            </a:r>
          </a:p>
          <a:p>
            <a:r>
              <a:rPr lang="en-US" dirty="0" smtClean="0"/>
              <a:t>TRANSLATE{</a:t>
            </a:r>
          </a:p>
          <a:p>
            <a:r>
              <a:rPr lang="en-US" dirty="0" smtClean="0"/>
              <a:t>  Carpenter</a:t>
            </a:r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85388" y="3475517"/>
            <a:ext cx="1053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 </a:t>
            </a:r>
            <a:r>
              <a:rPr lang="en-US" dirty="0" err="1" smtClean="0"/>
              <a:t>Kaida</a:t>
            </a:r>
            <a:endParaRPr lang="en-US" dirty="0" smtClean="0"/>
          </a:p>
          <a:p>
            <a:r>
              <a:rPr lang="en-US" dirty="0" smtClean="0"/>
              <a:t>Hamburg</a:t>
            </a:r>
            <a:endParaRPr lang="en-US" dirty="0"/>
          </a:p>
        </p:txBody>
      </p:sp>
      <p:cxnSp>
        <p:nvCxnSpPr>
          <p:cNvPr id="15" name="Straight Connector 14"/>
          <p:cNvCxnSpPr>
            <a:endCxn id="10" idx="3"/>
          </p:cNvCxnSpPr>
          <p:nvPr/>
        </p:nvCxnSpPr>
        <p:spPr>
          <a:xfrm>
            <a:off x="1486794" y="3676071"/>
            <a:ext cx="1152152" cy="122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663064" y="3783543"/>
            <a:ext cx="771180" cy="338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432800" y="1411111"/>
            <a:ext cx="1207911" cy="756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658578" y="2257778"/>
            <a:ext cx="1004711" cy="587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631676" y="1151804"/>
            <a:ext cx="313316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Hamburg</a:t>
            </a:r>
            <a:endParaRPr lang="en-US" sz="6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383433" y="883588"/>
            <a:ext cx="1536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 Sworn</a:t>
            </a:r>
          </a:p>
          <a:p>
            <a:r>
              <a:rPr lang="en-US" strike="sngStrike" dirty="0" smtClean="0"/>
              <a:t>Jason Bourne </a:t>
            </a:r>
            <a:endParaRPr lang="en-US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7414352" y="643806"/>
            <a:ext cx="88135" cy="6014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989264" y="5616951"/>
            <a:ext cx="1321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KORN</a:t>
            </a:r>
          </a:p>
          <a:p>
            <a:r>
              <a:rPr lang="en-US" dirty="0" smtClean="0"/>
              <a:t>DAVIDSON</a:t>
            </a:r>
            <a:endParaRPr lang="en-US" dirty="0"/>
          </a:p>
        </p:txBody>
      </p:sp>
      <p:cxnSp>
        <p:nvCxnSpPr>
          <p:cNvPr id="20" name="Straight Connector 19"/>
          <p:cNvCxnSpPr>
            <a:endCxn id="17" idx="3"/>
          </p:cNvCxnSpPr>
          <p:nvPr/>
        </p:nvCxnSpPr>
        <p:spPr>
          <a:xfrm>
            <a:off x="10785513" y="5783346"/>
            <a:ext cx="1524946" cy="156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0785513" y="6023314"/>
            <a:ext cx="1524946" cy="156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66901" y="4213685"/>
            <a:ext cx="1905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(APL).</a:t>
            </a:r>
            <a:r>
              <a:rPr lang="en-US" dirty="0" err="1" smtClean="0"/>
              <a:t>Apple.yahoo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360527" y="3947862"/>
            <a:ext cx="135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Ibm.damiler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6360527" y="4317194"/>
            <a:ext cx="1461449" cy="81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80680" y="2264509"/>
            <a:ext cx="727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JESUS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2853369" y="2449175"/>
            <a:ext cx="958467" cy="102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399142" y="3475517"/>
            <a:ext cx="1597446" cy="472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464760" y="3947862"/>
            <a:ext cx="1515920" cy="107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944727" y="263238"/>
            <a:ext cx="50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Ipx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0624069" y="497048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ELKE,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0624069" y="4737421"/>
            <a:ext cx="157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ELKE MOTHER,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0179139" y="4398351"/>
            <a:ext cx="257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nonPolzeiHamburgAltona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2980680" y="3084723"/>
            <a:ext cx="1964047" cy="390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24685" y="2945444"/>
            <a:ext cx="277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CHRISTIANS, KING(</a:t>
            </a:r>
            <a:r>
              <a:rPr lang="en-US" dirty="0" err="1" smtClean="0"/>
              <a:t>wendlin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892366" y="3273108"/>
            <a:ext cx="2919470" cy="13870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2787570" y="2649547"/>
            <a:ext cx="3363651" cy="129831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786" y="715700"/>
            <a:ext cx="906585" cy="68411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194" y="2805737"/>
            <a:ext cx="884177" cy="648745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8009263" y="2945444"/>
            <a:ext cx="2169876" cy="327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Closed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8016956" y="862368"/>
            <a:ext cx="2169876" cy="327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Open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631" y="4737421"/>
            <a:ext cx="876300" cy="876300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6721766" y="4892678"/>
            <a:ext cx="1545140" cy="524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Open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841" y="4777662"/>
            <a:ext cx="539270" cy="75497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304" y="3705310"/>
            <a:ext cx="539270" cy="754978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10617614" y="3947862"/>
            <a:ext cx="1574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ELKE MOTHER,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743" y="3661825"/>
            <a:ext cx="1009368" cy="319202"/>
          </a:xfrm>
          <a:prstGeom prst="rect">
            <a:avLst/>
          </a:prstGeom>
        </p:spPr>
      </p:pic>
      <p:cxnSp>
        <p:nvCxnSpPr>
          <p:cNvPr id="65" name="Straight Connector 64"/>
          <p:cNvCxnSpPr>
            <a:stCxn id="62" idx="3"/>
            <a:endCxn id="61" idx="3"/>
          </p:cNvCxnSpPr>
          <p:nvPr/>
        </p:nvCxnSpPr>
        <p:spPr>
          <a:xfrm flipH="1" flipV="1">
            <a:off x="10680574" y="4082799"/>
            <a:ext cx="1511702" cy="49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endCxn id="45" idx="1"/>
          </p:cNvCxnSpPr>
          <p:nvPr/>
        </p:nvCxnSpPr>
        <p:spPr>
          <a:xfrm flipH="1">
            <a:off x="10179139" y="3584034"/>
            <a:ext cx="651604" cy="998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endCxn id="45" idx="1"/>
          </p:cNvCxnSpPr>
          <p:nvPr/>
        </p:nvCxnSpPr>
        <p:spPr>
          <a:xfrm flipH="1" flipV="1">
            <a:off x="10179139" y="4583017"/>
            <a:ext cx="474972" cy="120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940" y="3051895"/>
            <a:ext cx="364894" cy="363272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10953192" y="3120065"/>
            <a:ext cx="984474" cy="262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Open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0956213" y="3393962"/>
            <a:ext cx="124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E:LE FATJER</a:t>
            </a:r>
            <a:endParaRPr lang="en-US" dirty="0"/>
          </a:p>
        </p:txBody>
      </p:sp>
      <p:cxnSp>
        <p:nvCxnSpPr>
          <p:cNvPr id="74" name="Straight Connector 73"/>
          <p:cNvCxnSpPr>
            <a:stCxn id="72" idx="3"/>
            <a:endCxn id="72" idx="1"/>
          </p:cNvCxnSpPr>
          <p:nvPr/>
        </p:nvCxnSpPr>
        <p:spPr>
          <a:xfrm flipH="1">
            <a:off x="10956213" y="3578628"/>
            <a:ext cx="1246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5460838" y="263238"/>
            <a:ext cx="1630413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075287" y="-59928"/>
            <a:ext cx="1674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WWI.FRA (AIR)</a:t>
            </a:r>
          </a:p>
          <a:p>
            <a:r>
              <a:rPr lang="en-US" dirty="0" smtClean="0"/>
              <a:t>WWI.HAM(SEA)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88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30" y="2507398"/>
            <a:ext cx="1975962" cy="26421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73669" y="2436261"/>
            <a:ext cx="3807837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GOD</a:t>
            </a:r>
          </a:p>
          <a:p>
            <a:r>
              <a:rPr lang="en-US" sz="3200" b="1" dirty="0" smtClean="0"/>
              <a:t>COW WOMEN: (def.) 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8731956" y="874654"/>
            <a:ext cx="19059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DANIEL</a:t>
            </a:r>
            <a:endParaRPr lang="en-US" sz="4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310" y="3643829"/>
            <a:ext cx="624783" cy="42798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473669" y="3673153"/>
            <a:ext cx="1940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RAMSTEIN.SWING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9882925" y="3717153"/>
            <a:ext cx="1013551" cy="2813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118" y="1687515"/>
            <a:ext cx="1409582" cy="161397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702093" y="1972019"/>
            <a:ext cx="154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Kaiserslaugher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0702093" y="1972019"/>
            <a:ext cx="1547411" cy="464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788461" y="1787353"/>
            <a:ext cx="985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K-TOWN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035" y="1393662"/>
            <a:ext cx="1141939" cy="763023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5379894" y="1507777"/>
            <a:ext cx="1547411" cy="464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47260" y="1687515"/>
            <a:ext cx="1051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Frankfurt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6973108" y="1725615"/>
            <a:ext cx="1077108" cy="431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37041" y="453374"/>
            <a:ext cx="29542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Goete:doriangreyFRA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ipx</a:t>
            </a:r>
            <a:r>
              <a:rPr lang="en-US" dirty="0" smtClean="0"/>
              <a:t> HOMCI:TAVEST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truch:SFO</a:t>
            </a:r>
            <a:endParaRPr lang="en-US" dirty="0" smtClean="0"/>
          </a:p>
          <a:p>
            <a:r>
              <a:rPr lang="en-US" dirty="0" err="1" smtClean="0"/>
              <a:t>Ghohceo</a:t>
            </a:r>
            <a:r>
              <a:rPr lang="en-US" dirty="0" smtClean="0"/>
              <a:t>(</a:t>
            </a:r>
            <a:r>
              <a:rPr lang="en-US" dirty="0" err="1" smtClean="0"/>
              <a:t>dr</a:t>
            </a:r>
            <a:r>
              <a:rPr lang="en-US" dirty="0" smtClean="0"/>
              <a:t>/j)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6486457" y="548771"/>
            <a:ext cx="917417" cy="360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773" y="4422421"/>
            <a:ext cx="3427589" cy="2142243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5034844" y="4583289"/>
            <a:ext cx="4413956" cy="1614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TROCKENEIS (</a:t>
            </a:r>
            <a:r>
              <a:rPr lang="en-US" dirty="0" err="1" smtClean="0"/>
              <a:t>tranls</a:t>
            </a:r>
            <a:r>
              <a:rPr lang="en-US" dirty="0" smtClean="0"/>
              <a:t>.) Dried Ice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735124" y="-326606"/>
            <a:ext cx="5896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JFK.ATOMBOMB(</a:t>
            </a:r>
            <a:r>
              <a:rPr lang="en-US" dirty="0" err="1" smtClean="0"/>
              <a:t>ghohceo</a:t>
            </a:r>
            <a:r>
              <a:rPr lang="en-US" dirty="0" smtClean="0"/>
              <a:t>(</a:t>
            </a:r>
            <a:r>
              <a:rPr lang="en-US" dirty="0" err="1" smtClean="0"/>
              <a:t>dr</a:t>
            </a:r>
            <a:r>
              <a:rPr lang="en-US" dirty="0" smtClean="0"/>
              <a:t> joe)  BERLIN-HAMBURG </a:t>
            </a:r>
            <a:r>
              <a:rPr lang="en-US" sz="5400" b="1" dirty="0" smtClean="0"/>
              <a:t>14</a:t>
            </a:r>
            <a:endParaRPr 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795066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86" y="1857671"/>
            <a:ext cx="1975962" cy="264214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627542" y="1655249"/>
            <a:ext cx="84048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PROSTETUTION </a:t>
            </a:r>
          </a:p>
          <a:p>
            <a:r>
              <a:rPr lang="en-US" sz="9600" b="1" dirty="0" smtClean="0"/>
              <a:t>LAW</a:t>
            </a:r>
            <a:endParaRPr lang="en-US" sz="96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143286" y="1655249"/>
            <a:ext cx="2139741" cy="3148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790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86" y="1857671"/>
            <a:ext cx="1975962" cy="264214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611064" y="1060338"/>
            <a:ext cx="8404801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PROSTETUTION </a:t>
            </a:r>
          </a:p>
          <a:p>
            <a:r>
              <a:rPr lang="en-US" sz="9600" b="1" dirty="0" smtClean="0"/>
              <a:t>LAW</a:t>
            </a:r>
          </a:p>
          <a:p>
            <a:r>
              <a:rPr lang="en-US" sz="9600" b="1" dirty="0" smtClean="0"/>
              <a:t>CIVIL CODE</a:t>
            </a:r>
          </a:p>
          <a:p>
            <a:r>
              <a:rPr lang="en-US" sz="9600" b="1" dirty="0" smtClean="0"/>
              <a:t>ERIC LUDWIG</a:t>
            </a:r>
            <a:endParaRPr lang="en-US" sz="96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143286" y="1655249"/>
            <a:ext cx="2139741" cy="3148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119248" y="5894024"/>
            <a:ext cx="7688299" cy="649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49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86" y="1857671"/>
            <a:ext cx="1975962" cy="264214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143286" y="1655249"/>
            <a:ext cx="2139741" cy="3148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028501" y="16552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Gesetz zum Schutz von in der Prostitution tätigen Personen (Prostituiertenschutzgesetz - ProstSchG)</a:t>
            </a:r>
            <a:endParaRPr lang="de-DE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11064" y="2908351"/>
            <a:ext cx="856452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 smtClean="0"/>
              <a:t>Allgemeine</a:t>
            </a:r>
            <a:r>
              <a:rPr lang="en-US" sz="6000" dirty="0" smtClean="0"/>
              <a:t> </a:t>
            </a:r>
            <a:r>
              <a:rPr lang="en-US" sz="6000" dirty="0" err="1" smtClean="0"/>
              <a:t>Bestimmungen</a:t>
            </a:r>
            <a:endParaRPr lang="en-US" sz="6000" dirty="0"/>
          </a:p>
        </p:txBody>
      </p:sp>
      <p:sp>
        <p:nvSpPr>
          <p:cNvPr id="10" name="Rectangle 9"/>
          <p:cNvSpPr/>
          <p:nvPr/>
        </p:nvSpPr>
        <p:spPr>
          <a:xfrm>
            <a:off x="6105027" y="256540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err="1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Abschnitt</a:t>
            </a:r>
            <a:r>
              <a:rPr lang="en-US" b="0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1/8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091409" y="244992"/>
            <a:ext cx="140775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/>
              <a:t>1/8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4193540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5021" y="483479"/>
            <a:ext cx="2057400" cy="208597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826050" y="380755"/>
            <a:ext cx="2117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41.HW5.DR.</a:t>
            </a:r>
            <a:r>
              <a:rPr lang="en-US" strike="sngStrike" dirty="0" smtClean="0"/>
              <a:t>al </a:t>
            </a:r>
            <a:r>
              <a:rPr lang="en-US" strike="sngStrike" dirty="0" err="1" smtClean="0"/>
              <a:t>Kaida</a:t>
            </a:r>
            <a:endParaRPr lang="en-US" strike="sngStrike" dirty="0" smtClean="0"/>
          </a:p>
          <a:p>
            <a:r>
              <a:rPr lang="en-US" dirty="0" err="1" smtClean="0"/>
              <a:t>nonPoliceDEA</a:t>
            </a:r>
            <a:r>
              <a:rPr lang="en-US" strike="sngStrike" dirty="0" smtClean="0"/>
              <a:t>(crack)</a:t>
            </a:r>
            <a:endParaRPr lang="en-US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1385287" y="1923123"/>
            <a:ext cx="269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2004      JKF(Yankee)</a:t>
            </a:r>
          </a:p>
          <a:p>
            <a:r>
              <a:rPr lang="en-US" dirty="0" smtClean="0"/>
              <a:t>2006/7  MLK(</a:t>
            </a:r>
            <a:r>
              <a:rPr lang="en-US" dirty="0" err="1" smtClean="0"/>
              <a:t>mylk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3955055" y="1277957"/>
            <a:ext cx="22034" cy="5210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49933" y="632209"/>
            <a:ext cx="3140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HW5</a:t>
            </a:r>
          </a:p>
          <a:p>
            <a:r>
              <a:rPr lang="en-US" strike="sngStrike" dirty="0" smtClean="0"/>
              <a:t>San Diego Radio (mobzilla.com)</a:t>
            </a:r>
            <a:endParaRPr lang="en-US" strike="sngStrike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2681163" y="3354453"/>
            <a:ext cx="1707614" cy="641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FREE-MAN</a:t>
            </a:r>
          </a:p>
          <a:p>
            <a:pPr algn="ctr"/>
            <a:r>
              <a:rPr lang="en-US" dirty="0" smtClean="0"/>
              <a:t>(</a:t>
            </a:r>
            <a:r>
              <a:rPr lang="en-US" strike="sngStrike" dirty="0" err="1" smtClean="0"/>
              <a:t>sayah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3073706" y="2974554"/>
            <a:ext cx="140330" cy="231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073706" y="4111822"/>
            <a:ext cx="140330" cy="231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765150" y="3000470"/>
            <a:ext cx="140330" cy="231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810527" y="4111822"/>
            <a:ext cx="140330" cy="231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472847" y="3415229"/>
            <a:ext cx="361055" cy="620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☮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144877" y="1817783"/>
            <a:ext cx="2773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CONSTION COURT</a:t>
            </a:r>
          </a:p>
          <a:p>
            <a:r>
              <a:rPr lang="en-US" dirty="0" smtClean="0"/>
              <a:t> FREE(</a:t>
            </a:r>
            <a:r>
              <a:rPr lang="en-US" dirty="0" err="1" smtClean="0"/>
              <a:t>PIZZA,craigslist</a:t>
            </a:r>
            <a:r>
              <a:rPr lang="en-US" dirty="0" smtClean="0"/>
              <a:t>) 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porscheo</a:t>
            </a:r>
            <a:r>
              <a:rPr lang="en-US" dirty="0" smtClean="0"/>
              <a:t> red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6279614" y="2302525"/>
            <a:ext cx="1366092" cy="55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>
            <a:off x="5144877" y="2569454"/>
            <a:ext cx="16745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6887511" y="3883446"/>
            <a:ext cx="11913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1997-2000</a:t>
            </a:r>
          </a:p>
          <a:p>
            <a:r>
              <a:rPr lang="en-US" dirty="0" smtClean="0"/>
              <a:t>2003/4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156530" y="-119430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4833902" y="4303455"/>
            <a:ext cx="59711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/>
              <a:t>COW WOMEN</a:t>
            </a:r>
            <a:endParaRPr lang="en-US" sz="80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224" y="3380126"/>
            <a:ext cx="1710954" cy="239533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078863" y="3851390"/>
            <a:ext cx="1004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735" y="3404075"/>
            <a:ext cx="710317" cy="474621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7645706" y="3231824"/>
            <a:ext cx="1233889" cy="8042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9040704" y="3457857"/>
            <a:ext cx="2328703" cy="24567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529590" y="2974554"/>
            <a:ext cx="198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Cow women “</a:t>
            </a:r>
            <a:r>
              <a:rPr lang="en-US" b="1" dirty="0" err="1" smtClean="0"/>
              <a:t>kuh</a:t>
            </a:r>
            <a:r>
              <a:rPr lang="en-US" b="1" dirty="0" smtClean="0"/>
              <a:t>”</a:t>
            </a:r>
            <a:endParaRPr lang="en-US" b="1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9320270" y="3090231"/>
            <a:ext cx="2588964" cy="141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9216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86" y="1857671"/>
            <a:ext cx="1975962" cy="264214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143286" y="1655249"/>
            <a:ext cx="2139741" cy="3148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028501" y="16552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Gesetz zum Schutz von in der Prostitution tätigen Personen (Prostituiertenschutzgesetz - ProstSchG)</a:t>
            </a:r>
            <a:endParaRPr lang="de-DE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11064" y="2908351"/>
            <a:ext cx="78649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/>
              <a:t>§  1 </a:t>
            </a:r>
            <a:r>
              <a:rPr lang="en-US" sz="6000" dirty="0" err="1" smtClean="0"/>
              <a:t>Anwendungsbereich</a:t>
            </a:r>
            <a:endParaRPr lang="en-US" sz="6000" dirty="0"/>
          </a:p>
        </p:txBody>
      </p:sp>
      <p:sp>
        <p:nvSpPr>
          <p:cNvPr id="2" name="Rectangle 1"/>
          <p:cNvSpPr/>
          <p:nvPr/>
        </p:nvSpPr>
        <p:spPr>
          <a:xfrm>
            <a:off x="5846195" y="2565409"/>
            <a:ext cx="2702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Allgemeine</a:t>
            </a:r>
            <a:r>
              <a:rPr lang="en-US" dirty="0"/>
              <a:t> </a:t>
            </a:r>
            <a:r>
              <a:rPr lang="en-US" dirty="0" err="1"/>
              <a:t>Bestimmungen</a:t>
            </a:r>
            <a:endParaRPr lang="en-US" dirty="0"/>
          </a:p>
        </p:txBody>
      </p:sp>
      <p:pic>
        <p:nvPicPr>
          <p:cNvPr id="13" name="Picture 2" descr="https://lh3.googleusercontent.com/ZGYN4icdOUxqlkDAIasrEILtS_So5FOr1Ztp9myshrGo3vgvqRoRmUXKh0mUsG6T134esmrzN9D38qFZep-bsJPGa0DycfbaYVTSuQM-0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918" y="4094279"/>
            <a:ext cx="203835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2328" y="4266956"/>
            <a:ext cx="3183874" cy="1880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1409" y="244992"/>
            <a:ext cx="140775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/>
              <a:t>1/8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316443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86" y="1857671"/>
            <a:ext cx="1975962" cy="264214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143286" y="1655249"/>
            <a:ext cx="2139741" cy="3148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028501" y="16552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Gesetz zum Schutz von in der Prostitution tätigen Personen (Prostituiertenschutzgesetz - ProstSchG)</a:t>
            </a:r>
            <a:endParaRPr lang="de-DE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11064" y="2908351"/>
            <a:ext cx="78649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/>
              <a:t>§  1 </a:t>
            </a:r>
            <a:r>
              <a:rPr lang="en-US" sz="6000" dirty="0" err="1" smtClean="0"/>
              <a:t>Anwendungsbereich</a:t>
            </a:r>
            <a:endParaRPr lang="en-US" sz="6000" dirty="0"/>
          </a:p>
        </p:txBody>
      </p:sp>
      <p:sp>
        <p:nvSpPr>
          <p:cNvPr id="2" name="Rectangle 1"/>
          <p:cNvSpPr/>
          <p:nvPr/>
        </p:nvSpPr>
        <p:spPr>
          <a:xfrm>
            <a:off x="5846195" y="2565409"/>
            <a:ext cx="2702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Allgemeine</a:t>
            </a:r>
            <a:r>
              <a:rPr lang="en-US" dirty="0"/>
              <a:t> </a:t>
            </a:r>
            <a:r>
              <a:rPr lang="en-US" dirty="0" err="1"/>
              <a:t>Bestimmungen</a:t>
            </a:r>
            <a:endParaRPr lang="en-US" dirty="0"/>
          </a:p>
        </p:txBody>
      </p:sp>
      <p:pic>
        <p:nvPicPr>
          <p:cNvPr id="13" name="Picture 2" descr="https://lh3.googleusercontent.com/ZGYN4icdOUxqlkDAIasrEILtS_So5FOr1Ztp9myshrGo3vgvqRoRmUXKh0mUsG6T134esmrzN9D38qFZep-bsJPGa0DycfbaYVTSuQM-0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918" y="4094279"/>
            <a:ext cx="203835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92328" y="4266956"/>
            <a:ext cx="3183874" cy="1880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091409" y="244992"/>
            <a:ext cx="140775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/>
              <a:t>1/8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998633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86" y="1857671"/>
            <a:ext cx="1975962" cy="264214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143286" y="1655249"/>
            <a:ext cx="2139741" cy="3148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028501" y="16552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Gesetz zum Schutz von in der Prostitution tätigen Personen (Prostituiertenschutzgesetz - ProstSchG)</a:t>
            </a:r>
            <a:endParaRPr lang="de-DE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11064" y="2908351"/>
            <a:ext cx="13067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/>
              <a:t>§  3</a:t>
            </a:r>
            <a:endParaRPr lang="en-US" sz="6000" dirty="0"/>
          </a:p>
        </p:txBody>
      </p:sp>
      <p:sp>
        <p:nvSpPr>
          <p:cNvPr id="2" name="Rectangle 1"/>
          <p:cNvSpPr/>
          <p:nvPr/>
        </p:nvSpPr>
        <p:spPr>
          <a:xfrm>
            <a:off x="5846195" y="2565409"/>
            <a:ext cx="2702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Allgemeine</a:t>
            </a:r>
            <a:r>
              <a:rPr lang="en-US" dirty="0" smtClean="0"/>
              <a:t> </a:t>
            </a:r>
            <a:r>
              <a:rPr lang="en-US" dirty="0" err="1"/>
              <a:t>Bestimmungen</a:t>
            </a:r>
            <a:endParaRPr lang="en-US" dirty="0"/>
          </a:p>
        </p:txBody>
      </p:sp>
      <p:pic>
        <p:nvPicPr>
          <p:cNvPr id="13" name="Picture 2" descr="https://lh3.googleusercontent.com/ZGYN4icdOUxqlkDAIasrEILtS_So5FOr1Ztp9myshrGo3vgvqRoRmUXKh0mUsG6T134esmrzN9D38qFZep-bsJPGa0DycfbaYVTSuQM-0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326" y="4126289"/>
            <a:ext cx="203835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809725" y="3031461"/>
            <a:ext cx="74789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err="1" smtClean="0">
                <a:effectLst/>
              </a:rPr>
              <a:t>Anmeldepflicht</a:t>
            </a:r>
            <a:r>
              <a:rPr lang="en-US" sz="4400" dirty="0" smtClean="0">
                <a:effectLst/>
              </a:rPr>
              <a:t> </a:t>
            </a:r>
            <a:r>
              <a:rPr lang="en-US" sz="4400" dirty="0" err="1" smtClean="0">
                <a:effectLst/>
              </a:rPr>
              <a:t>für</a:t>
            </a:r>
            <a:r>
              <a:rPr lang="en-US" sz="4400" dirty="0" smtClean="0">
                <a:effectLst/>
              </a:rPr>
              <a:t> </a:t>
            </a:r>
            <a:r>
              <a:rPr lang="en-US" sz="4400" dirty="0" err="1" smtClean="0">
                <a:effectLst/>
              </a:rPr>
              <a:t>Prostituierte</a:t>
            </a:r>
            <a:endParaRPr lang="en-US" sz="4400" dirty="0"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384576" y="4008109"/>
            <a:ext cx="3922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/>
              <a:t>Paragraph 3</a:t>
            </a:r>
          </a:p>
          <a:p>
            <a:r>
              <a:rPr lang="en-US" dirty="0" smtClean="0"/>
              <a:t>(trans) Must report time card</a:t>
            </a:r>
          </a:p>
          <a:p>
            <a:r>
              <a:rPr lang="en-US" dirty="0" smtClean="0"/>
              <a:t>And time sheets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989764" y="4241494"/>
            <a:ext cx="2489812" cy="2123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912646" y="3699355"/>
            <a:ext cx="311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Reporting Timesheet </a:t>
            </a:r>
            <a:r>
              <a:rPr lang="en-US" dirty="0" err="1" smtClean="0"/>
              <a:t>Prostutue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91409" y="244992"/>
            <a:ext cx="140775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/>
              <a:t>2/8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625075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86" y="1857671"/>
            <a:ext cx="1975962" cy="264214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143286" y="1655249"/>
            <a:ext cx="2139741" cy="3148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028501" y="16552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Gesetz zum Schutz von in der Prostitution tätigen Personen (Prostituiertenschutzgesetz - ProstSchG)</a:t>
            </a:r>
            <a:endParaRPr lang="de-DE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11064" y="2908351"/>
            <a:ext cx="13067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/>
              <a:t>§  4</a:t>
            </a:r>
            <a:endParaRPr lang="en-US" sz="6000" dirty="0"/>
          </a:p>
        </p:txBody>
      </p:sp>
      <p:sp>
        <p:nvSpPr>
          <p:cNvPr id="2" name="Rectangle 1"/>
          <p:cNvSpPr/>
          <p:nvPr/>
        </p:nvSpPr>
        <p:spPr>
          <a:xfrm>
            <a:off x="5846195" y="2565409"/>
            <a:ext cx="2702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Allgemeine</a:t>
            </a:r>
            <a:r>
              <a:rPr lang="en-US" dirty="0"/>
              <a:t> </a:t>
            </a:r>
            <a:r>
              <a:rPr lang="en-US" dirty="0" err="1"/>
              <a:t>Bestimmungen</a:t>
            </a:r>
            <a:endParaRPr lang="en-US" dirty="0"/>
          </a:p>
        </p:txBody>
      </p:sp>
      <p:pic>
        <p:nvPicPr>
          <p:cNvPr id="13" name="Picture 2" descr="https://lh3.googleusercontent.com/ZGYN4icdOUxqlkDAIasrEILtS_So5FOr1Ztp9myshrGo3vgvqRoRmUXKh0mUsG6T134esmrzN9D38qFZep-bsJPGa0DycfbaYVTSuQM-0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326" y="4126289"/>
            <a:ext cx="203835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384576" y="4008109"/>
            <a:ext cx="39221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/>
              <a:t>Paragraph 3</a:t>
            </a:r>
          </a:p>
          <a:p>
            <a:r>
              <a:rPr lang="en-US" dirty="0" smtClean="0"/>
              <a:t>(trans) Must provide papers of employment certified by </a:t>
            </a:r>
            <a:r>
              <a:rPr lang="en-US" dirty="0" err="1" smtClean="0"/>
              <a:t>goverment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989764" y="4241494"/>
            <a:ext cx="2489812" cy="2123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081553" y="3178742"/>
            <a:ext cx="5267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Anmeldung</a:t>
            </a:r>
            <a:r>
              <a:rPr lang="en-US" dirty="0" smtClean="0"/>
              <a:t> </a:t>
            </a:r>
            <a:r>
              <a:rPr lang="en-US" dirty="0" err="1" smtClean="0"/>
              <a:t>erforderliche</a:t>
            </a:r>
            <a:r>
              <a:rPr lang="en-US" dirty="0" smtClean="0"/>
              <a:t> </a:t>
            </a:r>
            <a:r>
              <a:rPr lang="en-US" dirty="0" err="1" smtClean="0"/>
              <a:t>Angaben</a:t>
            </a:r>
            <a:r>
              <a:rPr lang="en-US" dirty="0" smtClean="0"/>
              <a:t> und </a:t>
            </a:r>
            <a:r>
              <a:rPr lang="en-US" dirty="0" err="1" smtClean="0"/>
              <a:t>Nachweise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091409" y="244992"/>
            <a:ext cx="140775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/>
              <a:t>2/8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292535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86" y="1857671"/>
            <a:ext cx="1975962" cy="264214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143286" y="1655249"/>
            <a:ext cx="2139741" cy="3148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028501" y="165524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de-DE" b="1" i="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Gesetz zum Schutz von in der Prostitution tätigen Personen (Prostituiertenschutzgesetz - ProstSchG)</a:t>
            </a:r>
            <a:endParaRPr lang="de-DE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11064" y="2908351"/>
            <a:ext cx="130676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smtClean="0"/>
              <a:t>§  5</a:t>
            </a:r>
            <a:endParaRPr lang="en-US" sz="6000" dirty="0"/>
          </a:p>
        </p:txBody>
      </p:sp>
      <p:sp>
        <p:nvSpPr>
          <p:cNvPr id="2" name="Rectangle 1"/>
          <p:cNvSpPr/>
          <p:nvPr/>
        </p:nvSpPr>
        <p:spPr>
          <a:xfrm>
            <a:off x="5846195" y="2565409"/>
            <a:ext cx="2702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Allgemeine</a:t>
            </a:r>
            <a:r>
              <a:rPr lang="en-US" dirty="0"/>
              <a:t> </a:t>
            </a:r>
            <a:r>
              <a:rPr lang="en-US" dirty="0" err="1"/>
              <a:t>Bestimmungen</a:t>
            </a:r>
            <a:endParaRPr lang="en-US" dirty="0"/>
          </a:p>
        </p:txBody>
      </p:sp>
      <p:pic>
        <p:nvPicPr>
          <p:cNvPr id="13" name="Picture 2" descr="https://lh3.googleusercontent.com/ZGYN4icdOUxqlkDAIasrEILtS_So5FOr1Ztp9myshrGo3vgvqRoRmUXKh0mUsG6T134esmrzN9D38qFZep-bsJPGa0DycfbaYVTSuQM-0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326" y="4126289"/>
            <a:ext cx="203835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384576" y="4008109"/>
            <a:ext cx="39221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u="sng" dirty="0" smtClean="0"/>
              <a:t>Paragraph 3</a:t>
            </a:r>
          </a:p>
          <a:p>
            <a:r>
              <a:rPr lang="en-US" dirty="0" smtClean="0"/>
              <a:t>(trans) Proof date of Registration 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105326" y="4008109"/>
            <a:ext cx="2489812" cy="2123171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081553" y="3178742"/>
            <a:ext cx="3397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Anmeldebescheinigung</a:t>
            </a:r>
            <a:r>
              <a:rPr lang="en-US" dirty="0"/>
              <a:t>; </a:t>
            </a:r>
            <a:r>
              <a:rPr lang="en-US" dirty="0" err="1"/>
              <a:t>Gültigkeit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091409" y="244992"/>
            <a:ext cx="140775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b="1" dirty="0" smtClean="0"/>
              <a:t>2/8</a:t>
            </a: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38742574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86" y="1857671"/>
            <a:ext cx="1975962" cy="264214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143286" y="1655249"/>
            <a:ext cx="2139741" cy="3148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296578" y="2121305"/>
            <a:ext cx="462222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COW MAN: (DEF)</a:t>
            </a:r>
          </a:p>
          <a:p>
            <a:r>
              <a:rPr lang="en-US" dirty="0" smtClean="0"/>
              <a:t>	LUDWIG: (</a:t>
            </a:r>
            <a:r>
              <a:rPr lang="en-US" dirty="0" err="1" smtClean="0"/>
              <a:t>def</a:t>
            </a:r>
            <a:r>
              <a:rPr lang="en-US" dirty="0" smtClean="0"/>
              <a:t>)  a person who actually</a:t>
            </a:r>
          </a:p>
          <a:p>
            <a:r>
              <a:rPr lang="en-US" dirty="0"/>
              <a:t>	</a:t>
            </a:r>
            <a:r>
              <a:rPr lang="en-US" dirty="0" err="1" smtClean="0"/>
              <a:t>stuied</a:t>
            </a:r>
            <a:r>
              <a:rPr lang="en-US" dirty="0" smtClean="0"/>
              <a:t> </a:t>
            </a:r>
            <a:r>
              <a:rPr lang="en-US" dirty="0" err="1" smtClean="0"/>
              <a:t>russian</a:t>
            </a:r>
            <a:r>
              <a:rPr lang="en-US" dirty="0" smtClean="0"/>
              <a:t>. Not </a:t>
            </a:r>
            <a:r>
              <a:rPr lang="en-US" dirty="0" err="1" smtClean="0"/>
              <a:t>german</a:t>
            </a:r>
            <a:r>
              <a:rPr lang="en-US" dirty="0" smtClean="0"/>
              <a:t>. </a:t>
            </a:r>
            <a:r>
              <a:rPr lang="en-US" dirty="0" err="1" smtClean="0"/>
              <a:t>Amrican</a:t>
            </a:r>
            <a:r>
              <a:rPr lang="en-US" dirty="0" smtClean="0"/>
              <a:t>. 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4968607" y="3029639"/>
            <a:ext cx="4153359" cy="22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5089793" y="3360145"/>
            <a:ext cx="3829012" cy="22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208443" y="2302525"/>
            <a:ext cx="5210979" cy="308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137295" y="5255047"/>
            <a:ext cx="38159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Song(</a:t>
            </a:r>
            <a:r>
              <a:rPr lang="en-US" dirty="0" err="1" smtClean="0"/>
              <a:t>stephaie</a:t>
            </a:r>
            <a:r>
              <a:rPr lang="en-US" dirty="0" smtClean="0"/>
              <a:t>) avg. </a:t>
            </a:r>
            <a:r>
              <a:rPr lang="en-US" dirty="0" err="1" smtClean="0"/>
              <a:t>lsint</a:t>
            </a:r>
            <a:r>
              <a:rPr lang="en-US" dirty="0" smtClean="0"/>
              <a:t>( not </a:t>
            </a:r>
            <a:r>
              <a:rPr lang="en-US" dirty="0" err="1" smtClean="0"/>
              <a:t>lisiting</a:t>
            </a:r>
            <a:r>
              <a:rPr lang="en-US" dirty="0" smtClean="0"/>
              <a:t>):</a:t>
            </a:r>
          </a:p>
          <a:p>
            <a:r>
              <a:rPr lang="en-US" dirty="0" err="1" smtClean="0"/>
              <a:t>Nutten</a:t>
            </a:r>
            <a:r>
              <a:rPr lang="en-US" dirty="0" smtClean="0"/>
              <a:t> (</a:t>
            </a:r>
            <a:r>
              <a:rPr lang="en-US" dirty="0" err="1" smtClean="0"/>
              <a:t>Sgb</a:t>
            </a:r>
            <a:r>
              <a:rPr lang="en-US" dirty="0" smtClean="0"/>
              <a:t>: </a:t>
            </a:r>
            <a:r>
              <a:rPr lang="en-US" dirty="0" err="1" smtClean="0"/>
              <a:t>beleidung</a:t>
            </a:r>
            <a:r>
              <a:rPr lang="en-US" dirty="0" smtClean="0"/>
              <a:t>) </a:t>
            </a:r>
            <a:r>
              <a:rPr lang="en-US" dirty="0" err="1" smtClean="0"/>
              <a:t>stehn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die</a:t>
            </a:r>
          </a:p>
          <a:p>
            <a:r>
              <a:rPr lang="en-US" dirty="0" err="1" smtClean="0"/>
              <a:t>Fuesse</a:t>
            </a:r>
            <a:r>
              <a:rPr lang="en-US" dirty="0" smtClean="0"/>
              <a:t> </a:t>
            </a:r>
            <a:r>
              <a:rPr lang="en-US" dirty="0" err="1" smtClean="0"/>
              <a:t>paltt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err="1" smtClean="0"/>
              <a:t>Transl</a:t>
            </a:r>
            <a:r>
              <a:rPr lang="en-US" dirty="0" smtClean="0"/>
              <a:t>) whores standing there feet flat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4968607" y="5420299"/>
            <a:ext cx="3984669" cy="33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858439" y="5585553"/>
            <a:ext cx="4660134" cy="869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968607" y="5519451"/>
            <a:ext cx="4263528" cy="760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698755" y="5078776"/>
            <a:ext cx="1019375" cy="8813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Fridy</a:t>
            </a:r>
            <a:r>
              <a:rPr lang="en-US" dirty="0" smtClean="0"/>
              <a:t> 13</a:t>
            </a:r>
            <a:r>
              <a:rPr lang="en-US" baseline="30000" dirty="0" smtClean="0"/>
              <a:t>th</a:t>
            </a:r>
            <a:r>
              <a:rPr lang="en-US" dirty="0" smtClean="0"/>
              <a:t> mask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081811" y="4525466"/>
            <a:ext cx="1126631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Spy(</a:t>
            </a:r>
            <a:r>
              <a:rPr lang="en-US" dirty="0" err="1" smtClean="0"/>
              <a:t>ddr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405291" y="3710112"/>
            <a:ext cx="5014131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band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405291" y="1145740"/>
            <a:ext cx="3874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PENSYVANIA AVE.UNIVERISTY: </a:t>
            </a:r>
            <a:r>
              <a:rPr lang="en-US" dirty="0" err="1" smtClean="0"/>
              <a:t>Stephaie</a:t>
            </a:r>
            <a:endParaRPr lang="en-US" dirty="0" smtClean="0"/>
          </a:p>
          <a:p>
            <a:r>
              <a:rPr lang="en-US" dirty="0" smtClean="0"/>
              <a:t>MUSIC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7370284" y="1330406"/>
            <a:ext cx="13771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4296578" y="1655249"/>
            <a:ext cx="11898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4296578" y="4481292"/>
            <a:ext cx="1498294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 </a:t>
            </a:r>
            <a:r>
              <a:rPr lang="en-US" dirty="0" err="1" smtClean="0"/>
              <a:t>Kaida</a:t>
            </a:r>
            <a:r>
              <a:rPr lang="en-US" dirty="0" smtClean="0"/>
              <a:t>(akin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283027" y="4252511"/>
            <a:ext cx="2456761" cy="1652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JFK(</a:t>
            </a:r>
            <a:r>
              <a:rPr lang="en-US" dirty="0" err="1" smtClean="0"/>
              <a:t>bynasium</a:t>
            </a:r>
            <a:r>
              <a:rPr lang="en-US" dirty="0" smtClean="0"/>
              <a:t> business)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H="1" flipV="1">
            <a:off x="3698755" y="4340646"/>
            <a:ext cx="2195269" cy="77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32" idx="3"/>
          </p:cNvCxnSpPr>
          <p:nvPr/>
        </p:nvCxnSpPr>
        <p:spPr>
          <a:xfrm>
            <a:off x="2610998" y="4726236"/>
            <a:ext cx="1597444" cy="1405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549523" y="4690378"/>
            <a:ext cx="1597444" cy="1405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607691" y="3654792"/>
            <a:ext cx="1126150" cy="64240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142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361" y="5430557"/>
            <a:ext cx="688012" cy="9199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631676" y="906242"/>
            <a:ext cx="853470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INTERNATIONAL</a:t>
            </a:r>
          </a:p>
          <a:p>
            <a:r>
              <a:rPr lang="en-US" sz="9600" b="1" dirty="0" smtClean="0"/>
              <a:t>PROSTETUTION </a:t>
            </a:r>
          </a:p>
          <a:p>
            <a:r>
              <a:rPr lang="en-US" sz="9600" b="1" dirty="0" smtClean="0"/>
              <a:t>LAW</a:t>
            </a:r>
            <a:endParaRPr lang="en-US" sz="96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40" y="1408968"/>
            <a:ext cx="2606858" cy="17418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88615" y="5006935"/>
            <a:ext cx="61774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FRANKFURT</a:t>
            </a:r>
            <a:endParaRPr lang="en-US" sz="96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240051" y="5244029"/>
            <a:ext cx="531366" cy="1222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19277" y="1309478"/>
            <a:ext cx="2746821" cy="2058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55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22" y="4757597"/>
            <a:ext cx="1163108" cy="155524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678" y="1293163"/>
            <a:ext cx="8934450" cy="50196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97776" y="-121943"/>
            <a:ext cx="69308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FEDEAL CHANZLOR PIRATE </a:t>
            </a:r>
          </a:p>
          <a:p>
            <a:r>
              <a:rPr lang="en-US" sz="4800" dirty="0" smtClean="0"/>
              <a:t>FACTION</a:t>
            </a:r>
            <a:endParaRPr lang="en-US" sz="48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151467" y="4334933"/>
            <a:ext cx="1440211" cy="2144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720622" y="1106311"/>
            <a:ext cx="9007962" cy="5292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148711" y="936978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968089" y="1106311"/>
            <a:ext cx="1230489" cy="85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9708444" y="112889"/>
            <a:ext cx="2020140" cy="541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1273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485" y="5004330"/>
            <a:ext cx="1163108" cy="155524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230" y="2600747"/>
            <a:ext cx="2765950" cy="13378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97776" y="-121943"/>
            <a:ext cx="69308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FEDEAL CHANZLOR PIRATE </a:t>
            </a:r>
          </a:p>
          <a:p>
            <a:r>
              <a:rPr lang="en-US" sz="4800" dirty="0" smtClean="0"/>
              <a:t>FACTION</a:t>
            </a:r>
            <a:endParaRPr lang="en-US" sz="4800" dirty="0"/>
          </a:p>
        </p:txBody>
      </p:sp>
      <p:sp>
        <p:nvSpPr>
          <p:cNvPr id="20" name="TextBox 19"/>
          <p:cNvSpPr txBox="1"/>
          <p:nvPr/>
        </p:nvSpPr>
        <p:spPr>
          <a:xfrm>
            <a:off x="10148711" y="936978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968089" y="1106311"/>
            <a:ext cx="1230489" cy="85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9708444" y="112889"/>
            <a:ext cx="2020140" cy="541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121" y="3780848"/>
            <a:ext cx="729364" cy="58288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345575" y="3900115"/>
            <a:ext cx="1294552" cy="41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45575" y="2627818"/>
            <a:ext cx="3079284" cy="1037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672648" y="1678935"/>
            <a:ext cx="510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avg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975" y="4169796"/>
            <a:ext cx="624719" cy="62471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 rot="384846">
            <a:off x="6583666" y="4305640"/>
            <a:ext cx="1294552" cy="41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5050" y="3487021"/>
            <a:ext cx="1047619" cy="74761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888927" y="3643829"/>
            <a:ext cx="1294552" cy="41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406747" y="4482155"/>
            <a:ext cx="440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	 </a:t>
            </a:r>
            <a:r>
              <a:rPr lang="en-US" dirty="0" err="1" smtClean="0"/>
              <a:t>ibm</a:t>
            </a:r>
            <a:r>
              <a:rPr lang="en-US" dirty="0" smtClean="0"/>
              <a:t>			apple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8141465" y="4363733"/>
            <a:ext cx="1388125" cy="1210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345575" y="4514960"/>
            <a:ext cx="380772" cy="336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4406747" y="4271891"/>
            <a:ext cx="535093" cy="732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4038" y="3557103"/>
            <a:ext cx="969295" cy="677537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9308063" y="3345284"/>
            <a:ext cx="2401678" cy="1186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SOCIAL SECUIRYT ADMINSTATION</a:t>
            </a:r>
            <a:endParaRPr lang="en-US" dirty="0"/>
          </a:p>
        </p:txBody>
      </p:sp>
      <p:sp>
        <p:nvSpPr>
          <p:cNvPr id="31" name="Down Arrow 30"/>
          <p:cNvSpPr/>
          <p:nvPr/>
        </p:nvSpPr>
        <p:spPr>
          <a:xfrm>
            <a:off x="6389783" y="2144293"/>
            <a:ext cx="1049810" cy="276864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7183301" y="1863601"/>
            <a:ext cx="2124762" cy="764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9529590" y="1652885"/>
            <a:ext cx="2512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nonPoliceInteruptLogical</a:t>
            </a:r>
            <a:endParaRPr lang="en-US" dirty="0" smtClean="0"/>
          </a:p>
          <a:p>
            <a:r>
              <a:rPr lang="en-US" dirty="0" smtClean="0"/>
              <a:t>FEDERAL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0477041" y="1976050"/>
            <a:ext cx="1443210" cy="3231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373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361" y="5430557"/>
            <a:ext cx="688012" cy="9199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631676" y="906242"/>
            <a:ext cx="853470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INTERNATIONAL</a:t>
            </a:r>
          </a:p>
          <a:p>
            <a:r>
              <a:rPr lang="en-US" sz="9600" b="1" dirty="0" smtClean="0"/>
              <a:t>PROSTETUTION </a:t>
            </a:r>
          </a:p>
          <a:p>
            <a:r>
              <a:rPr lang="en-US" sz="9600" b="1" dirty="0" smtClean="0"/>
              <a:t>LAW</a:t>
            </a:r>
            <a:endParaRPr lang="en-US" sz="9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988615" y="5006935"/>
            <a:ext cx="56122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HAMBURG</a:t>
            </a:r>
            <a:endParaRPr lang="en-US" sz="96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240051" y="5244029"/>
            <a:ext cx="531366" cy="1222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732" y="1309478"/>
            <a:ext cx="2393326" cy="335065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19277" y="1309478"/>
            <a:ext cx="2712399" cy="3453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605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315464" y="-361881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30" y="2291509"/>
            <a:ext cx="1897677" cy="1267993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2156530" y="2291509"/>
            <a:ext cx="2305301" cy="12679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04523" y="2291509"/>
            <a:ext cx="4438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Jason, There are not only </a:t>
            </a:r>
            <a:r>
              <a:rPr lang="en-US" b="1" dirty="0" smtClean="0"/>
              <a:t>COW WOMEN </a:t>
            </a:r>
            <a:r>
              <a:rPr lang="en-US" dirty="0" smtClean="0"/>
              <a:t>Here</a:t>
            </a:r>
          </a:p>
          <a:p>
            <a:r>
              <a:rPr lang="en-US" dirty="0" smtClean="0"/>
              <a:t>In </a:t>
            </a:r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45" y="3888954"/>
            <a:ext cx="1975962" cy="264214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804523" y="3888954"/>
            <a:ext cx="4567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There are only </a:t>
            </a:r>
            <a:r>
              <a:rPr lang="en-US" b="1" dirty="0" smtClean="0"/>
              <a:t>COW WOMEN </a:t>
            </a:r>
            <a:r>
              <a:rPr lang="en-US" dirty="0" smtClean="0"/>
              <a:t>here in  </a:t>
            </a:r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883" y="1862950"/>
            <a:ext cx="1710954" cy="23953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300771" y="132712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304" y="5169467"/>
            <a:ext cx="1688533" cy="168853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683261" y="4187402"/>
            <a:ext cx="21878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Thank you very much</a:t>
            </a:r>
          </a:p>
          <a:p>
            <a:r>
              <a:rPr lang="en-US" strike="sngStrike" dirty="0" smtClean="0"/>
              <a:t>Wen die </a:t>
            </a:r>
            <a:r>
              <a:rPr lang="en-US" strike="sngStrike" dirty="0" err="1" smtClean="0"/>
              <a:t>Kuh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scheist</a:t>
            </a:r>
            <a:endParaRPr lang="en-US" strike="sngStrike" dirty="0" smtClean="0"/>
          </a:p>
          <a:p>
            <a:r>
              <a:rPr lang="en-US" strike="sngStrike" dirty="0" err="1" smtClean="0"/>
              <a:t>Machst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palatsch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8669457" y="4464401"/>
            <a:ext cx="1013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Tranlate</a:t>
            </a:r>
            <a:r>
              <a:rPr lang="en-US" dirty="0" smtClean="0"/>
              <a:t>{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1742703" y="4443156"/>
            <a:ext cx="256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1663459" y="3598935"/>
            <a:ext cx="99418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smtClean="0"/>
              <a:t>When the cow</a:t>
            </a:r>
          </a:p>
          <a:p>
            <a:r>
              <a:rPr lang="en-US" sz="1050" strike="sngStrike" dirty="0" smtClean="0"/>
              <a:t>Shits then it</a:t>
            </a:r>
          </a:p>
          <a:p>
            <a:r>
              <a:rPr lang="en-US" sz="1050" strike="sngStrike" dirty="0" smtClean="0"/>
              <a:t>Goes “</a:t>
            </a:r>
            <a:r>
              <a:rPr lang="en-US" sz="1050" strike="sngStrike" dirty="0" err="1" smtClean="0"/>
              <a:t>platsch</a:t>
            </a:r>
            <a:r>
              <a:rPr lang="en-US" sz="1050" strike="sngStrike" dirty="0" smtClean="0"/>
              <a:t>”</a:t>
            </a:r>
          </a:p>
          <a:p>
            <a:r>
              <a:rPr lang="en-US" sz="1050" strike="sngStrike" dirty="0" smtClean="0"/>
              <a:t>plop</a:t>
            </a:r>
            <a:endParaRPr lang="en-US" sz="105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4971171" y="652756"/>
            <a:ext cx="211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nonPolcieDEA</a:t>
            </a:r>
            <a:r>
              <a:rPr lang="en-US" dirty="0" smtClean="0"/>
              <a:t>(</a:t>
            </a:r>
            <a:r>
              <a:rPr lang="en-US" strike="sngStrike" dirty="0" smtClean="0"/>
              <a:t>crack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78831" y="1249395"/>
            <a:ext cx="4645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HW5/A5: GROSS RAUM DISCOTHEK</a:t>
            </a:r>
          </a:p>
          <a:p>
            <a:r>
              <a:rPr lang="en-US" dirty="0"/>
              <a:t>	</a:t>
            </a:r>
            <a:r>
              <a:rPr lang="en-US" dirty="0" smtClean="0"/>
              <a:t>TRANSLATE{ Large Room </a:t>
            </a:r>
            <a:r>
              <a:rPr lang="en-US" dirty="0" err="1" smtClean="0"/>
              <a:t>Diskcotheck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0358478" y="6038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</a:t>
            </a:r>
            <a:endParaRPr lang="en-US" b="1" dirty="0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9592634" y="380755"/>
            <a:ext cx="90627" cy="6295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683261" y="1757183"/>
            <a:ext cx="1980198" cy="26066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817883" y="5110732"/>
            <a:ext cx="1017739" cy="16833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0606438" y="955495"/>
            <a:ext cx="1446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Melanie </a:t>
            </a:r>
            <a:r>
              <a:rPr lang="en-US" dirty="0" err="1" smtClean="0"/>
              <a:t>nees</a:t>
            </a:r>
            <a:endParaRPr lang="en-US" dirty="0" smtClean="0"/>
          </a:p>
          <a:p>
            <a:r>
              <a:rPr lang="en-US" dirty="0" smtClean="0"/>
              <a:t>Melanie ?</a:t>
            </a:r>
            <a:endParaRPr lang="en-US" dirty="0"/>
          </a:p>
        </p:txBody>
      </p:sp>
      <p:cxnSp>
        <p:nvCxnSpPr>
          <p:cNvPr id="57" name="Straight Connector 56"/>
          <p:cNvCxnSpPr>
            <a:stCxn id="55" idx="1"/>
          </p:cNvCxnSpPr>
          <p:nvPr/>
        </p:nvCxnSpPr>
        <p:spPr>
          <a:xfrm flipV="1">
            <a:off x="10606438" y="1022088"/>
            <a:ext cx="1393067" cy="256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10567830" y="1361219"/>
            <a:ext cx="1261170" cy="97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1913575" y="4187402"/>
            <a:ext cx="2305301" cy="12679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727336" y="1862950"/>
            <a:ext cx="22041" cy="4767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 rot="16200000">
            <a:off x="453451" y="3495689"/>
            <a:ext cx="1707614" cy="641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FREE-MAN</a:t>
            </a:r>
          </a:p>
          <a:p>
            <a:pPr algn="ctr"/>
            <a:r>
              <a:rPr lang="en-US" dirty="0" smtClean="0"/>
              <a:t>(</a:t>
            </a:r>
            <a:r>
              <a:rPr lang="en-US" strike="sngStrike" dirty="0" err="1" smtClean="0"/>
              <a:t>sayah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845994" y="3115790"/>
            <a:ext cx="140330" cy="231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45994" y="4253058"/>
            <a:ext cx="140330" cy="231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537438" y="3141706"/>
            <a:ext cx="140330" cy="231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582815" y="4253058"/>
            <a:ext cx="140330" cy="231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1783906" y="3195795"/>
            <a:ext cx="361055" cy="620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☮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35571" y="1396489"/>
            <a:ext cx="982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HW5/A5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987155" y="2180872"/>
            <a:ext cx="606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WHITE</a:t>
            </a:r>
          </a:p>
          <a:p>
            <a:r>
              <a:rPr lang="en-US" sz="1200" strike="sngStrike" dirty="0" smtClean="0"/>
              <a:t>knigh</a:t>
            </a:r>
            <a:r>
              <a:rPr lang="en-US" sz="1200" dirty="0" smtClean="0"/>
              <a:t>t</a:t>
            </a:r>
            <a:endParaRPr lang="en-US" sz="1200" dirty="0"/>
          </a:p>
        </p:txBody>
      </p:sp>
      <p:sp>
        <p:nvSpPr>
          <p:cNvPr id="71" name="TextBox 70"/>
          <p:cNvSpPr txBox="1"/>
          <p:nvPr/>
        </p:nvSpPr>
        <p:spPr>
          <a:xfrm>
            <a:off x="1030546" y="1791643"/>
            <a:ext cx="543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err="1" smtClean="0"/>
              <a:t>carrol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40275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361" y="5430557"/>
            <a:ext cx="688012" cy="91997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3631676" y="906242"/>
            <a:ext cx="853470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INTERNATIONAL</a:t>
            </a:r>
          </a:p>
          <a:p>
            <a:r>
              <a:rPr lang="en-US" sz="9600" b="1" dirty="0" smtClean="0"/>
              <a:t>PROSTETUTION </a:t>
            </a:r>
          </a:p>
          <a:p>
            <a:r>
              <a:rPr lang="en-US" sz="9600" b="1" dirty="0" smtClean="0"/>
              <a:t>LAW</a:t>
            </a:r>
            <a:endParaRPr lang="en-US" sz="9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988615" y="5006935"/>
            <a:ext cx="559961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LAS VEGAS</a:t>
            </a:r>
            <a:endParaRPr lang="en-US" sz="96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240051" y="5244029"/>
            <a:ext cx="531366" cy="1222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17" y="1309478"/>
            <a:ext cx="2648831" cy="211686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19277" y="1309478"/>
            <a:ext cx="2712399" cy="3453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988615" y="-239796"/>
            <a:ext cx="585288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AMERICA/N</a:t>
            </a:r>
            <a:endParaRPr lang="en-US" sz="8800" b="1" dirty="0"/>
          </a:p>
        </p:txBody>
      </p:sp>
    </p:spTree>
    <p:extLst>
      <p:ext uri="{BB962C8B-B14F-4D97-AF65-F5344CB8AC3E}">
        <p14:creationId xmlns:p14="http://schemas.microsoft.com/office/powerpoint/2010/main" val="35871032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76" y="2600015"/>
            <a:ext cx="1975962" cy="26421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15248" y="2023029"/>
            <a:ext cx="41981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GOD, COW MAN: (def.) 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360846" y="4881130"/>
            <a:ext cx="333822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DANIEL</a:t>
            </a:r>
          </a:p>
          <a:p>
            <a:r>
              <a:rPr lang="en-US" sz="4400" b="1" dirty="0" smtClean="0"/>
              <a:t>TEUFEL(</a:t>
            </a:r>
            <a:r>
              <a:rPr lang="en-US" sz="4400" b="1" dirty="0" err="1" smtClean="0"/>
              <a:t>tranl</a:t>
            </a:r>
            <a:r>
              <a:rPr lang="en-US" sz="4400" b="1" dirty="0" smtClean="0"/>
              <a:t>)</a:t>
            </a:r>
          </a:p>
          <a:p>
            <a:r>
              <a:rPr lang="en-US" sz="4400" b="1" dirty="0" smtClean="0"/>
              <a:t>DEVIL (LEFT)</a:t>
            </a:r>
            <a:endParaRPr lang="en-US" sz="4400" b="1" dirty="0"/>
          </a:p>
        </p:txBody>
      </p:sp>
      <p:sp>
        <p:nvSpPr>
          <p:cNvPr id="12" name="Rectangle 11"/>
          <p:cNvSpPr/>
          <p:nvPr/>
        </p:nvSpPr>
        <p:spPr>
          <a:xfrm>
            <a:off x="9928386" y="2197151"/>
            <a:ext cx="1743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RAMSTEIN BASE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904" y="2521682"/>
            <a:ext cx="2130062" cy="243892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912934" y="1810142"/>
            <a:ext cx="1578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Kaiserslaugher</a:t>
            </a:r>
            <a:endParaRPr lang="en-US" b="1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9928386" y="1732909"/>
            <a:ext cx="1547411" cy="464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251122" y="1060893"/>
            <a:ext cx="985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K-TOWN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122" y="2616379"/>
            <a:ext cx="3519268" cy="235151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4807104" y="2017699"/>
            <a:ext cx="24057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Frankfurt</a:t>
            </a:r>
          </a:p>
          <a:p>
            <a:r>
              <a:rPr lang="en-US" b="1" dirty="0" smtClean="0"/>
              <a:t>RHEIN-MAIN AIRPBASE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649" y="3336310"/>
            <a:ext cx="2471712" cy="154482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1034790" y="2482723"/>
            <a:ext cx="2789698" cy="29831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27529" y="5281240"/>
            <a:ext cx="923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.SWING</a:t>
            </a:r>
            <a:endParaRPr lang="en-US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3118" y="4607584"/>
            <a:ext cx="2057400" cy="20859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9286072" y="5242158"/>
            <a:ext cx="4044338" cy="1762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61867" y="5465906"/>
            <a:ext cx="73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Erwin</a:t>
            </a:r>
            <a:endParaRPr lang="en-US" b="1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7055374" y="2975282"/>
            <a:ext cx="2361045" cy="21047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288323" y="2587612"/>
            <a:ext cx="3877552" cy="24397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9416419" y="2423948"/>
            <a:ext cx="2775581" cy="25019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9286072" y="5237183"/>
            <a:ext cx="2905928" cy="16208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620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8887" y="2390171"/>
            <a:ext cx="2777067" cy="79755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926" y="3820230"/>
            <a:ext cx="1975962" cy="264214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41563" y="969687"/>
            <a:ext cx="260366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nonPoliceQOS.</a:t>
            </a:r>
            <a:r>
              <a:rPr lang="en-US" sz="4000" dirty="0" err="1" smtClean="0"/>
              <a:t>FBI</a:t>
            </a:r>
            <a:endParaRPr lang="en-US" sz="4000" dirty="0" smtClean="0"/>
          </a:p>
          <a:p>
            <a:r>
              <a:rPr lang="en-US" dirty="0" err="1" smtClean="0"/>
              <a:t>nonPoliceInterputsLogical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5904089" y="2348089"/>
            <a:ext cx="553154" cy="462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6666089" y="2557526"/>
            <a:ext cx="553154" cy="4628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974666" y="1309510"/>
            <a:ext cx="2935111" cy="2291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Other:</a:t>
            </a:r>
          </a:p>
          <a:p>
            <a:pPr algn="ctr"/>
            <a:r>
              <a:rPr lang="en-US" strike="sngStrike" dirty="0" err="1" smtClean="0"/>
              <a:t>Ghoceho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Goethe,writer</a:t>
            </a:r>
            <a:r>
              <a:rPr lang="en-US" strike="sngStrike" dirty="0" smtClean="0"/>
              <a:t>)</a:t>
            </a:r>
          </a:p>
          <a:p>
            <a:pPr algn="ctr"/>
            <a:r>
              <a:rPr lang="en-US" dirty="0" smtClean="0"/>
              <a:t>GOD(MERKEL)</a:t>
            </a:r>
          </a:p>
          <a:p>
            <a:pPr algn="ctr"/>
            <a:r>
              <a:rPr lang="en-US" dirty="0" smtClean="0"/>
              <a:t>DEVIL(TEUFEL)</a:t>
            </a:r>
          </a:p>
          <a:p>
            <a:pPr algn="ctr"/>
            <a:r>
              <a:rPr lang="en-US" dirty="0" smtClean="0"/>
              <a:t>JESUS(INGO)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712179" y="1954572"/>
            <a:ext cx="293510" cy="393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36711" y="2074066"/>
            <a:ext cx="138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AIRBASE </a:t>
            </a:r>
          </a:p>
          <a:p>
            <a:r>
              <a:rPr lang="en-US" dirty="0" smtClean="0"/>
              <a:t>RHEIN-MAIN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539701" y="2203952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RAMSTEIN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930400" y="4109156"/>
            <a:ext cx="1265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Karlerueh</a:t>
            </a:r>
            <a:endParaRPr lang="en-US" dirty="0" smtClean="0"/>
          </a:p>
          <a:p>
            <a:r>
              <a:rPr lang="en-US" dirty="0" err="1" smtClean="0"/>
              <a:t>Linkenheim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329771" y="4386155"/>
            <a:ext cx="958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VILLAGE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196067" y="4109156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CITY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2156530" y="4007556"/>
            <a:ext cx="880181" cy="959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329771" y="4109156"/>
            <a:ext cx="267597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3634229" y="4293822"/>
            <a:ext cx="362785" cy="461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7594914" y="1889400"/>
            <a:ext cx="974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AIRBASE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6327420" y="1954572"/>
            <a:ext cx="0" cy="304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8844844" y="4315893"/>
            <a:ext cx="3194754" cy="914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!DR RICE (STANFORD)</a:t>
            </a:r>
          </a:p>
          <a:p>
            <a:pPr algn="ctr"/>
            <a:r>
              <a:rPr lang="en-US" dirty="0" smtClean="0"/>
              <a:t>TYSON(</a:t>
            </a:r>
            <a:r>
              <a:rPr lang="en-US" dirty="0" err="1" smtClean="0"/>
              <a:t>GreekMytholgy</a:t>
            </a:r>
            <a:r>
              <a:rPr lang="en-US" dirty="0" smtClean="0"/>
              <a:t>)</a:t>
            </a:r>
          </a:p>
          <a:p>
            <a:pPr algn="ctr"/>
            <a:r>
              <a:rPr lang="en-US" dirty="0" smtClean="0"/>
              <a:t>Dried Ice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8569220" y="4755487"/>
            <a:ext cx="362278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569220" y="5015468"/>
            <a:ext cx="362278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0250311" y="4478489"/>
            <a:ext cx="1270000" cy="46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6666090" y="2887836"/>
            <a:ext cx="2210356" cy="1405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6409824" y="3314464"/>
            <a:ext cx="2603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nonPoliceInterputsLogical</a:t>
            </a:r>
            <a:endParaRPr lang="en-US" dirty="0"/>
          </a:p>
        </p:txBody>
      </p:sp>
      <p:sp>
        <p:nvSpPr>
          <p:cNvPr id="63" name="Down Arrow 62"/>
          <p:cNvSpPr/>
          <p:nvPr/>
        </p:nvSpPr>
        <p:spPr>
          <a:xfrm>
            <a:off x="6005689" y="3229807"/>
            <a:ext cx="321731" cy="53870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own Arrow 63"/>
          <p:cNvSpPr/>
          <p:nvPr/>
        </p:nvSpPr>
        <p:spPr>
          <a:xfrm>
            <a:off x="5943601" y="1954572"/>
            <a:ext cx="321731" cy="3986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H="1" flipV="1">
            <a:off x="5191760" y="3614353"/>
            <a:ext cx="2095963" cy="3136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452532" y="214829"/>
            <a:ext cx="6067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Shrot</a:t>
            </a:r>
            <a:r>
              <a:rPr lang="en-US" dirty="0" smtClean="0"/>
              <a:t>: Marco Polo has </a:t>
            </a:r>
            <a:r>
              <a:rPr lang="en-US" dirty="0" err="1" smtClean="0"/>
              <a:t>fudns</a:t>
            </a:r>
            <a:r>
              <a:rPr lang="en-US" dirty="0" smtClean="0"/>
              <a:t>, car and will </a:t>
            </a:r>
            <a:r>
              <a:rPr lang="en-US" dirty="0" err="1" smtClean="0"/>
              <a:t>dirve</a:t>
            </a:r>
            <a:endParaRPr lang="en-US" dirty="0" smtClean="0"/>
          </a:p>
          <a:p>
            <a:r>
              <a:rPr lang="en-US" dirty="0" smtClean="0"/>
              <a:t>To Frankfurt, I will go to my Car and Funds (DANIEL) village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5248926" y="429658"/>
            <a:ext cx="51820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248926" y="643467"/>
            <a:ext cx="5678718" cy="11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248926" y="11423"/>
            <a:ext cx="5868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Ghocheo</a:t>
            </a:r>
            <a:r>
              <a:rPr lang="en-US" dirty="0" smtClean="0"/>
              <a:t>(writer of God, he may go to </a:t>
            </a:r>
            <a:r>
              <a:rPr lang="en-US" dirty="0" err="1" smtClean="0"/>
              <a:t>nonPOlcieInterupQOS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75" name="Straight Connector 74"/>
          <p:cNvCxnSpPr>
            <a:stCxn id="73" idx="1"/>
          </p:cNvCxnSpPr>
          <p:nvPr/>
        </p:nvCxnSpPr>
        <p:spPr>
          <a:xfrm>
            <a:off x="5248926" y="196089"/>
            <a:ext cx="4267607" cy="18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566053" y="2203952"/>
            <a:ext cx="100036" cy="11105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9992299" y="2810933"/>
            <a:ext cx="258012" cy="503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9672810" y="2203952"/>
            <a:ext cx="577501" cy="3693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9654439" y="2908908"/>
            <a:ext cx="577501" cy="36933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8917170" y="3621763"/>
            <a:ext cx="4161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 HOMICIDE.LUX</a:t>
            </a:r>
          </a:p>
          <a:p>
            <a:r>
              <a:rPr lang="en-US" dirty="0" smtClean="0"/>
              <a:t>0.0001 Other: sometime people die in war</a:t>
            </a:r>
            <a:endParaRPr lang="en-US" dirty="0"/>
          </a:p>
        </p:txBody>
      </p:sp>
      <p:cxnSp>
        <p:nvCxnSpPr>
          <p:cNvPr id="85" name="Straight Connector 84"/>
          <p:cNvCxnSpPr/>
          <p:nvPr/>
        </p:nvCxnSpPr>
        <p:spPr>
          <a:xfrm flipH="1">
            <a:off x="8876446" y="4109156"/>
            <a:ext cx="42018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751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329845" y="1191365"/>
            <a:ext cx="260366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nonPoliceQOS.</a:t>
            </a:r>
            <a:r>
              <a:rPr lang="en-US" sz="4000" dirty="0" err="1" smtClean="0"/>
              <a:t>FBI</a:t>
            </a:r>
            <a:endParaRPr lang="en-US" sz="4000" dirty="0" smtClean="0"/>
          </a:p>
          <a:p>
            <a:r>
              <a:rPr lang="en-US" dirty="0" err="1" smtClean="0"/>
              <a:t>nonPoliceInterputsLogical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98" y="2379644"/>
            <a:ext cx="3143954" cy="420391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55055" y="2379644"/>
            <a:ext cx="4538950" cy="43736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86381" y="1252376"/>
            <a:ext cx="3205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CIVIL_CODE</a:t>
            </a:r>
          </a:p>
          <a:p>
            <a:r>
              <a:rPr lang="en-US" dirty="0" smtClean="0"/>
              <a:t>LABOR COVE</a:t>
            </a:r>
          </a:p>
          <a:p>
            <a:r>
              <a:rPr lang="en-US" dirty="0"/>
              <a:t>	</a:t>
            </a:r>
            <a:r>
              <a:rPr lang="en-US" b="1" dirty="0" smtClean="0"/>
              <a:t>HE MAY GO TO WORK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004193" y="483479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SLIDE 33</a:t>
            </a:r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676222" y="429658"/>
            <a:ext cx="473725" cy="539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8879595" y="1916935"/>
            <a:ext cx="2622015" cy="143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448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Brace 22"/>
          <p:cNvSpPr/>
          <p:nvPr/>
        </p:nvSpPr>
        <p:spPr>
          <a:xfrm rot="5400000">
            <a:off x="5528953" y="1036018"/>
            <a:ext cx="836217" cy="6870432"/>
          </a:xfrm>
          <a:prstGeom prst="rightBrace">
            <a:avLst>
              <a:gd name="adj1" fmla="val 8333"/>
              <a:gd name="adj2" fmla="val 933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798284" y="5226015"/>
            <a:ext cx="1287554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329845" y="1191365"/>
            <a:ext cx="260366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nonPoliceQOS.</a:t>
            </a:r>
            <a:r>
              <a:rPr lang="en-US" sz="4000" dirty="0" err="1" smtClean="0"/>
              <a:t>FBI</a:t>
            </a:r>
            <a:endParaRPr lang="en-US" sz="4000" dirty="0" smtClean="0"/>
          </a:p>
          <a:p>
            <a:r>
              <a:rPr lang="en-US" dirty="0" err="1" smtClean="0"/>
              <a:t>nonPoliceInterputsLogical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98" y="2379644"/>
            <a:ext cx="3143954" cy="420391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55055" y="2379644"/>
            <a:ext cx="4538950" cy="43736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86381" y="1252376"/>
            <a:ext cx="3205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CIVIL_CODE</a:t>
            </a:r>
          </a:p>
          <a:p>
            <a:r>
              <a:rPr lang="en-US" dirty="0" smtClean="0"/>
              <a:t>LABOR COVE</a:t>
            </a:r>
          </a:p>
          <a:p>
            <a:r>
              <a:rPr lang="en-US" dirty="0"/>
              <a:t>	</a:t>
            </a:r>
            <a:r>
              <a:rPr lang="en-US" b="1" dirty="0" smtClean="0"/>
              <a:t>HE MAY GO TO WORK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1049334" y="2482321"/>
            <a:ext cx="2214391" cy="1542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875448" y="2482320"/>
            <a:ext cx="2214391" cy="1542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visa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689224" y="3150824"/>
            <a:ext cx="831884" cy="4930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30439" y="2842352"/>
            <a:ext cx="80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WORK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92410" y="4566492"/>
            <a:ext cx="1355074" cy="94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03326" y="4856683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43286" y="4481601"/>
            <a:ext cx="1654998" cy="12361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81891" y="5226015"/>
            <a:ext cx="1303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FREE(PIZZA)</a:t>
            </a:r>
          </a:p>
          <a:p>
            <a:r>
              <a:rPr lang="en-US" dirty="0" err="1" smtClean="0"/>
              <a:t>craiglist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2930487" y="5640636"/>
            <a:ext cx="1155351" cy="77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798284" y="5122843"/>
            <a:ext cx="1410159" cy="1046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59054" y="5973372"/>
            <a:ext cx="1727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GOD.FREE_MAN</a:t>
            </a:r>
          </a:p>
          <a:p>
            <a:r>
              <a:rPr lang="en-US" dirty="0" smtClean="0"/>
              <a:t>(PIZZA)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2459054" y="5973372"/>
            <a:ext cx="1396850" cy="610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329845" y="6054426"/>
            <a:ext cx="1894991" cy="711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511845" y="5516207"/>
            <a:ext cx="1443210" cy="356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404148" y="48460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21" idx="3"/>
          </p:cNvCxnSpPr>
          <p:nvPr/>
        </p:nvCxnSpPr>
        <p:spPr>
          <a:xfrm>
            <a:off x="4687992" y="483479"/>
            <a:ext cx="2792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084222" y="514256"/>
            <a:ext cx="4296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WWI.INTERNET(</a:t>
            </a:r>
            <a:r>
              <a:rPr lang="en-US" dirty="0" err="1" smtClean="0"/>
              <a:t>webster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nonPolceiSexAbuse</a:t>
            </a:r>
            <a:endParaRPr lang="en-US" dirty="0" smtClean="0"/>
          </a:p>
          <a:p>
            <a:r>
              <a:rPr lang="en-US" dirty="0" err="1" smtClean="0"/>
              <a:t>Phil.ibm.IPX.damiler</a:t>
            </a:r>
            <a:r>
              <a:rPr lang="en-US" dirty="0" smtClean="0"/>
              <a:t>(</a:t>
            </a:r>
            <a:r>
              <a:rPr lang="en-US" dirty="0" err="1" smtClean="0"/>
              <a:t>kim</a:t>
            </a:r>
            <a:r>
              <a:rPr lang="en-US" dirty="0" smtClean="0"/>
              <a:t>, rainbow massage)</a:t>
            </a:r>
          </a:p>
          <a:p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7634689" y="380755"/>
            <a:ext cx="1090670" cy="779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690151" y="1252376"/>
            <a:ext cx="24207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561559" y="514256"/>
            <a:ext cx="2792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508256" y="244992"/>
            <a:ext cx="2599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</a:t>
            </a:r>
            <a:r>
              <a:rPr lang="en-US" dirty="0" err="1" smtClean="0"/>
              <a:t>quartzcircle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7" name="Straight Connector 46"/>
          <p:cNvCxnSpPr>
            <a:endCxn id="45" idx="2"/>
          </p:cNvCxnSpPr>
          <p:nvPr/>
        </p:nvCxnSpPr>
        <p:spPr>
          <a:xfrm flipH="1">
            <a:off x="11807843" y="244992"/>
            <a:ext cx="129958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527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ounded Rectangle 77"/>
          <p:cNvSpPr/>
          <p:nvPr/>
        </p:nvSpPr>
        <p:spPr>
          <a:xfrm>
            <a:off x="8548023" y="5843805"/>
            <a:ext cx="3494667" cy="101419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Brace 22"/>
          <p:cNvSpPr/>
          <p:nvPr/>
        </p:nvSpPr>
        <p:spPr>
          <a:xfrm rot="5400000">
            <a:off x="5528953" y="1036018"/>
            <a:ext cx="836217" cy="6870432"/>
          </a:xfrm>
          <a:prstGeom prst="rightBrace">
            <a:avLst>
              <a:gd name="adj1" fmla="val 8333"/>
              <a:gd name="adj2" fmla="val 9334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798284" y="5226015"/>
            <a:ext cx="1287554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329845" y="1191365"/>
            <a:ext cx="260366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nonPoliceQOS.</a:t>
            </a:r>
            <a:r>
              <a:rPr lang="en-US" sz="4000" dirty="0" err="1" smtClean="0"/>
              <a:t>FBI</a:t>
            </a:r>
            <a:endParaRPr lang="en-US" sz="4000" dirty="0" smtClean="0"/>
          </a:p>
          <a:p>
            <a:r>
              <a:rPr lang="en-US" dirty="0" err="1" smtClean="0"/>
              <a:t>nonPoliceInterputsLogical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98" y="2379644"/>
            <a:ext cx="3143954" cy="420391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955055" y="2379644"/>
            <a:ext cx="4538950" cy="43736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86381" y="1252376"/>
            <a:ext cx="32056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CIVIL_CODE</a:t>
            </a:r>
          </a:p>
          <a:p>
            <a:r>
              <a:rPr lang="en-US" dirty="0" smtClean="0"/>
              <a:t>LABOR COVE</a:t>
            </a:r>
          </a:p>
          <a:p>
            <a:r>
              <a:rPr lang="en-US" dirty="0"/>
              <a:t>	</a:t>
            </a:r>
            <a:r>
              <a:rPr lang="en-US" b="1" dirty="0" smtClean="0"/>
              <a:t>HE MAY GO TO WORK</a:t>
            </a:r>
            <a:endParaRPr lang="en-US" b="1" dirty="0"/>
          </a:p>
        </p:txBody>
      </p:sp>
      <p:sp>
        <p:nvSpPr>
          <p:cNvPr id="2" name="Rectangle 1"/>
          <p:cNvSpPr/>
          <p:nvPr/>
        </p:nvSpPr>
        <p:spPr>
          <a:xfrm>
            <a:off x="1049334" y="2482321"/>
            <a:ext cx="2214391" cy="1542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875448" y="2482320"/>
            <a:ext cx="2214391" cy="1542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visa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689224" y="3150824"/>
            <a:ext cx="831884" cy="4930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430439" y="2842352"/>
            <a:ext cx="803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WORK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92410" y="4566492"/>
            <a:ext cx="1355074" cy="949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703326" y="4856683"/>
            <a:ext cx="58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143286" y="4481601"/>
            <a:ext cx="1654998" cy="12361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781891" y="5226015"/>
            <a:ext cx="1303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FREE(PIZZA)</a:t>
            </a:r>
          </a:p>
          <a:p>
            <a:r>
              <a:rPr lang="en-US" dirty="0" err="1" smtClean="0"/>
              <a:t>craiglist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2930487" y="5640636"/>
            <a:ext cx="1155351" cy="77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798284" y="5122843"/>
            <a:ext cx="1410159" cy="1046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59054" y="5973372"/>
            <a:ext cx="1727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GOD.FREE_MAN</a:t>
            </a:r>
          </a:p>
          <a:p>
            <a:r>
              <a:rPr lang="en-US" dirty="0" smtClean="0"/>
              <a:t>(PIZZA)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2459054" y="5973372"/>
            <a:ext cx="1396850" cy="610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2329845" y="6054426"/>
            <a:ext cx="1894991" cy="711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2511845" y="5516207"/>
            <a:ext cx="1443210" cy="356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404148" y="484604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35" name="Straight Arrow Connector 34"/>
          <p:cNvCxnSpPr>
            <a:stCxn id="21" idx="3"/>
          </p:cNvCxnSpPr>
          <p:nvPr/>
        </p:nvCxnSpPr>
        <p:spPr>
          <a:xfrm>
            <a:off x="4687992" y="483479"/>
            <a:ext cx="2792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084222" y="514256"/>
            <a:ext cx="4296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WWI.INTERNET(</a:t>
            </a:r>
            <a:r>
              <a:rPr lang="en-US" dirty="0" err="1" smtClean="0"/>
              <a:t>webster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nonPolceiSexAbuse</a:t>
            </a:r>
            <a:endParaRPr lang="en-US" dirty="0" smtClean="0"/>
          </a:p>
          <a:p>
            <a:r>
              <a:rPr lang="en-US" dirty="0" err="1" smtClean="0"/>
              <a:t>Phil.ibm.IPX.damiler</a:t>
            </a:r>
            <a:r>
              <a:rPr lang="en-US" dirty="0" smtClean="0"/>
              <a:t>(</a:t>
            </a:r>
            <a:r>
              <a:rPr lang="en-US" dirty="0" err="1" smtClean="0"/>
              <a:t>kim</a:t>
            </a:r>
            <a:r>
              <a:rPr lang="en-US" dirty="0" smtClean="0"/>
              <a:t>, rainbow massage)</a:t>
            </a:r>
          </a:p>
          <a:p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7634689" y="380755"/>
            <a:ext cx="1090670" cy="779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690151" y="1252376"/>
            <a:ext cx="24207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7561559" y="514256"/>
            <a:ext cx="2792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508256" y="244992"/>
            <a:ext cx="2599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</a:t>
            </a:r>
            <a:r>
              <a:rPr lang="en-US" dirty="0" err="1" smtClean="0"/>
              <a:t>quartzcircle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7" name="Straight Connector 46"/>
          <p:cNvCxnSpPr>
            <a:endCxn id="45" idx="2"/>
          </p:cNvCxnSpPr>
          <p:nvPr/>
        </p:nvCxnSpPr>
        <p:spPr>
          <a:xfrm flipH="1">
            <a:off x="11807843" y="244992"/>
            <a:ext cx="129958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744" y="4263491"/>
            <a:ext cx="1079205" cy="67450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735" y="4619428"/>
            <a:ext cx="1079205" cy="67450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139" y="4956679"/>
            <a:ext cx="1079205" cy="67450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616" y="4126247"/>
            <a:ext cx="1079205" cy="67450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83" y="4194688"/>
            <a:ext cx="1079205" cy="6745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73" y="3867554"/>
            <a:ext cx="478101" cy="70758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573" y="4019954"/>
            <a:ext cx="478101" cy="707589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8973" y="4172354"/>
            <a:ext cx="478101" cy="70758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1373" y="4324754"/>
            <a:ext cx="478101" cy="70758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294" y="3854880"/>
            <a:ext cx="478101" cy="707589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090" y="3990934"/>
            <a:ext cx="478101" cy="70758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7900550" y="3643829"/>
            <a:ext cx="2333699" cy="2228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2842384" y="3610749"/>
            <a:ext cx="1262568" cy="1419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166" y="4487239"/>
            <a:ext cx="480608" cy="480608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10134166" y="4516582"/>
            <a:ext cx="467547" cy="4219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447" y="3174544"/>
            <a:ext cx="480608" cy="480608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3503447" y="3203887"/>
            <a:ext cx="467547" cy="4219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779893" y="4607759"/>
            <a:ext cx="1643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Bina(bee) </a:t>
            </a:r>
            <a:r>
              <a:rPr lang="en-US" dirty="0" err="1" smtClean="0"/>
              <a:t>maya</a:t>
            </a:r>
            <a:endParaRPr lang="en-US" dirty="0" smtClean="0"/>
          </a:p>
          <a:p>
            <a:r>
              <a:rPr lang="en-US" dirty="0" smtClean="0"/>
              <a:t>IPX de.MX/RUS</a:t>
            </a:r>
            <a:endParaRPr lang="en-US" dirty="0"/>
          </a:p>
        </p:txBody>
      </p:sp>
      <p:cxnSp>
        <p:nvCxnSpPr>
          <p:cNvPr id="60" name="Straight Connector 59"/>
          <p:cNvCxnSpPr>
            <a:stCxn id="58" idx="1"/>
          </p:cNvCxnSpPr>
          <p:nvPr/>
        </p:nvCxnSpPr>
        <p:spPr>
          <a:xfrm flipV="1">
            <a:off x="10779893" y="4800750"/>
            <a:ext cx="1643655" cy="130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11292067" y="4889343"/>
            <a:ext cx="1230017" cy="336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0280887" y="4109154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MICHAELA</a:t>
            </a:r>
            <a:endParaRPr lang="en-US" b="1" dirty="0"/>
          </a:p>
        </p:txBody>
      </p:sp>
      <p:sp>
        <p:nvSpPr>
          <p:cNvPr id="64" name="TextBox 63"/>
          <p:cNvSpPr txBox="1"/>
          <p:nvPr/>
        </p:nvSpPr>
        <p:spPr>
          <a:xfrm>
            <a:off x="3209916" y="2805211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MICHAELA</a:t>
            </a:r>
            <a:endParaRPr lang="en-US" b="1" dirty="0"/>
          </a:p>
        </p:txBody>
      </p:sp>
      <p:cxnSp>
        <p:nvCxnSpPr>
          <p:cNvPr id="66" name="Straight Connector 65"/>
          <p:cNvCxnSpPr>
            <a:stCxn id="63" idx="1"/>
          </p:cNvCxnSpPr>
          <p:nvPr/>
        </p:nvCxnSpPr>
        <p:spPr>
          <a:xfrm>
            <a:off x="10280887" y="4293820"/>
            <a:ext cx="15269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3233450" y="2968971"/>
            <a:ext cx="1014945" cy="20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9832344" y="6278465"/>
            <a:ext cx="200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SON OF TY (TYSON)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409" y="6043615"/>
            <a:ext cx="478101" cy="707589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378510" y="5968433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MIKE</a:t>
            </a:r>
            <a:endParaRPr lang="en-US" b="1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8787074" y="5968433"/>
            <a:ext cx="1195569" cy="797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9493940" y="5940629"/>
            <a:ext cx="570976" cy="355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69" idx="1"/>
          </p:cNvCxnSpPr>
          <p:nvPr/>
        </p:nvCxnSpPr>
        <p:spPr>
          <a:xfrm flipH="1">
            <a:off x="9832344" y="6337765"/>
            <a:ext cx="2074731" cy="125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8395623" y="5583259"/>
            <a:ext cx="393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Gorbahcei</a:t>
            </a:r>
            <a:r>
              <a:rPr lang="en-US" dirty="0" smtClean="0"/>
              <a:t>(</a:t>
            </a:r>
            <a:r>
              <a:rPr lang="en-US" dirty="0" err="1" smtClean="0"/>
              <a:t>dryer,Ibm.damielr.apple.visa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0554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10521109" y="3546823"/>
            <a:ext cx="121143" cy="33111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/>
          <p:cNvSpPr/>
          <p:nvPr/>
        </p:nvSpPr>
        <p:spPr>
          <a:xfrm>
            <a:off x="1898441" y="2993219"/>
            <a:ext cx="3494667" cy="1014195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sp>
        <p:nvSpPr>
          <p:cNvPr id="2" name="Rectangle 1"/>
          <p:cNvSpPr/>
          <p:nvPr/>
        </p:nvSpPr>
        <p:spPr>
          <a:xfrm>
            <a:off x="9080630" y="1902786"/>
            <a:ext cx="2214391" cy="1542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EDEN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1189382" y="5631639"/>
            <a:ext cx="2544896" cy="330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7900624" y="1902786"/>
            <a:ext cx="53554" cy="4420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295356" y="264811"/>
            <a:ext cx="14355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</a:t>
            </a:r>
          </a:p>
          <a:p>
            <a:r>
              <a:rPr lang="en-US" b="1" dirty="0" smtClean="0"/>
              <a:t>(</a:t>
            </a:r>
            <a:r>
              <a:rPr lang="en-US" b="1" dirty="0" err="1" smtClean="0"/>
              <a:t>quartzcircle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182762" y="3427879"/>
            <a:ext cx="200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SON OF TY (TYSON)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827" y="3193029"/>
            <a:ext cx="478101" cy="707589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2137492" y="3117847"/>
            <a:ext cx="1195569" cy="797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69" idx="1"/>
          </p:cNvCxnSpPr>
          <p:nvPr/>
        </p:nvCxnSpPr>
        <p:spPr>
          <a:xfrm flipH="1">
            <a:off x="3182762" y="3487179"/>
            <a:ext cx="2074731" cy="125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746041" y="2732673"/>
            <a:ext cx="393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Gorbahcei</a:t>
            </a:r>
            <a:r>
              <a:rPr lang="en-US" dirty="0" smtClean="0"/>
              <a:t>(</a:t>
            </a:r>
            <a:r>
              <a:rPr lang="en-US" dirty="0" err="1" smtClean="0"/>
              <a:t>dryer,Ibm.damielr.apple.visa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451848" y="1022088"/>
            <a:ext cx="897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HW80</a:t>
            </a:r>
          </a:p>
          <a:p>
            <a:r>
              <a:rPr lang="en-US" dirty="0" smtClean="0"/>
              <a:t>FC-DUB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141247" y="1055013"/>
            <a:ext cx="2150718" cy="1095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2312158" y="5334184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DDR</a:t>
            </a:r>
            <a:endParaRPr lang="en-US" dirty="0"/>
          </a:p>
        </p:txBody>
      </p:sp>
      <p:cxnSp>
        <p:nvCxnSpPr>
          <p:cNvPr id="80" name="Straight Connector 79"/>
          <p:cNvCxnSpPr/>
          <p:nvPr/>
        </p:nvCxnSpPr>
        <p:spPr>
          <a:xfrm flipH="1">
            <a:off x="1189382" y="6178994"/>
            <a:ext cx="2544896" cy="3305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312158" y="5881539"/>
            <a:ext cx="85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SOVIET</a:t>
            </a:r>
            <a:endParaRPr lang="en-US" dirty="0"/>
          </a:p>
        </p:txBody>
      </p:sp>
      <p:cxnSp>
        <p:nvCxnSpPr>
          <p:cNvPr id="83" name="Straight Connector 82"/>
          <p:cNvCxnSpPr/>
          <p:nvPr/>
        </p:nvCxnSpPr>
        <p:spPr>
          <a:xfrm>
            <a:off x="2312158" y="5334184"/>
            <a:ext cx="853503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81" idx="1"/>
          </p:cNvCxnSpPr>
          <p:nvPr/>
        </p:nvCxnSpPr>
        <p:spPr>
          <a:xfrm>
            <a:off x="2312158" y="6066205"/>
            <a:ext cx="845696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917993" y="5400353"/>
            <a:ext cx="19299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Geroge</a:t>
            </a:r>
            <a:r>
              <a:rPr lang="en-US" dirty="0" smtClean="0"/>
              <a:t> </a:t>
            </a:r>
            <a:r>
              <a:rPr lang="en-US" dirty="0" err="1" smtClean="0"/>
              <a:t>Washinton</a:t>
            </a:r>
            <a:endParaRPr lang="en-US" dirty="0" smtClean="0"/>
          </a:p>
          <a:p>
            <a:r>
              <a:rPr lang="en-US" dirty="0" smtClean="0"/>
              <a:t>Goethe</a:t>
            </a:r>
          </a:p>
          <a:p>
            <a:r>
              <a:rPr lang="en-US" dirty="0" smtClean="0"/>
              <a:t>Bart</a:t>
            </a:r>
          </a:p>
        </p:txBody>
      </p:sp>
      <p:sp>
        <p:nvSpPr>
          <p:cNvPr id="87" name="Rectangle 86"/>
          <p:cNvSpPr/>
          <p:nvPr/>
        </p:nvSpPr>
        <p:spPr>
          <a:xfrm>
            <a:off x="9595406" y="5112295"/>
            <a:ext cx="9257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tophat</a:t>
            </a:r>
            <a:endParaRPr lang="en-US" dirty="0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9917993" y="5398265"/>
            <a:ext cx="1929952" cy="249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>
            <a:stCxn id="86" idx="1"/>
          </p:cNvCxnSpPr>
          <p:nvPr/>
        </p:nvCxnSpPr>
        <p:spPr>
          <a:xfrm flipV="1">
            <a:off x="9917993" y="5777705"/>
            <a:ext cx="898807" cy="84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9741260" y="6017497"/>
            <a:ext cx="1022220" cy="306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8562837" y="4125628"/>
            <a:ext cx="207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</a:t>
            </a:r>
            <a:r>
              <a:rPr lang="en-US" dirty="0" err="1" smtClean="0"/>
              <a:t>sharron,saylor</a:t>
            </a:r>
            <a:r>
              <a:rPr lang="en-US" dirty="0" smtClean="0"/>
              <a:t>)</a:t>
            </a:r>
          </a:p>
          <a:p>
            <a:r>
              <a:rPr lang="en-US" dirty="0" smtClean="0"/>
              <a:t>PHIL(</a:t>
            </a:r>
            <a:r>
              <a:rPr lang="en-US" dirty="0" err="1" smtClean="0"/>
              <a:t>Tyson,saylor</a:t>
            </a:r>
            <a:r>
              <a:rPr lang="en-US" dirty="0" smtClean="0"/>
              <a:t>, )</a:t>
            </a:r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10627605" y="3546823"/>
            <a:ext cx="1564395" cy="134504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HUMAN</a:t>
            </a:r>
            <a:endParaRPr lang="en-US" dirty="0"/>
          </a:p>
        </p:txBody>
      </p:sp>
      <p:cxnSp>
        <p:nvCxnSpPr>
          <p:cNvPr id="98" name="Straight Connector 97"/>
          <p:cNvCxnSpPr/>
          <p:nvPr/>
        </p:nvCxnSpPr>
        <p:spPr>
          <a:xfrm>
            <a:off x="9254169" y="4219345"/>
            <a:ext cx="572877" cy="385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9482792" y="4436791"/>
            <a:ext cx="258468" cy="335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H="1">
            <a:off x="9929024" y="4219345"/>
            <a:ext cx="72927" cy="486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10587025" y="4847603"/>
            <a:ext cx="1733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NOTE: </a:t>
            </a:r>
            <a:r>
              <a:rPr lang="en-US" dirty="0" smtClean="0"/>
              <a:t>RED FLAG</a:t>
            </a:r>
            <a:endParaRPr lang="en-US" dirty="0"/>
          </a:p>
        </p:txBody>
      </p:sp>
      <p:cxnSp>
        <p:nvCxnSpPr>
          <p:cNvPr id="105" name="Straight Arrow Connector 104"/>
          <p:cNvCxnSpPr/>
          <p:nvPr/>
        </p:nvCxnSpPr>
        <p:spPr>
          <a:xfrm flipH="1" flipV="1">
            <a:off x="9482792" y="4219345"/>
            <a:ext cx="1812229" cy="812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5396650" y="3051096"/>
            <a:ext cx="4588115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PETONG.NAVY.PHIL(KOREAN WAR)</a:t>
            </a:r>
          </a:p>
          <a:p>
            <a:r>
              <a:rPr lang="en-US" sz="66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 OF …</a:t>
            </a:r>
          </a:p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KIM(BERLEY)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>
            <a:off x="4792337" y="4771959"/>
            <a:ext cx="5395488" cy="119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1509311" y="4771959"/>
            <a:ext cx="9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LEGEND</a:t>
            </a:r>
            <a:endParaRPr lang="en-US" b="1" dirty="0"/>
          </a:p>
        </p:txBody>
      </p:sp>
      <p:cxnSp>
        <p:nvCxnSpPr>
          <p:cNvPr id="110" name="Straight Connector 109"/>
          <p:cNvCxnSpPr/>
          <p:nvPr/>
        </p:nvCxnSpPr>
        <p:spPr>
          <a:xfrm flipH="1">
            <a:off x="3080548" y="2286063"/>
            <a:ext cx="2625918" cy="4903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2907193" y="2709736"/>
            <a:ext cx="519053" cy="475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1739479" y="2662949"/>
            <a:ext cx="804787" cy="348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H="1">
            <a:off x="3182762" y="2536209"/>
            <a:ext cx="5696834" cy="2364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7954178" y="2150466"/>
            <a:ext cx="220338" cy="295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5753536" y="204096"/>
            <a:ext cx="2420980" cy="6718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KOMANDORSKI</a:t>
            </a:r>
            <a:endParaRPr lang="en-US" dirty="0"/>
          </a:p>
        </p:txBody>
      </p:sp>
      <p:cxnSp>
        <p:nvCxnSpPr>
          <p:cNvPr id="123" name="Straight Connector 122"/>
          <p:cNvCxnSpPr/>
          <p:nvPr/>
        </p:nvCxnSpPr>
        <p:spPr>
          <a:xfrm flipH="1">
            <a:off x="7291965" y="1812322"/>
            <a:ext cx="6057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7490081" y="1668419"/>
            <a:ext cx="114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douggerty</a:t>
            </a:r>
            <a:endParaRPr lang="en-US" dirty="0"/>
          </a:p>
        </p:txBody>
      </p:sp>
      <p:cxnSp>
        <p:nvCxnSpPr>
          <p:cNvPr id="126" name="Straight Connector 125"/>
          <p:cNvCxnSpPr/>
          <p:nvPr/>
        </p:nvCxnSpPr>
        <p:spPr>
          <a:xfrm flipH="1">
            <a:off x="7451848" y="1498294"/>
            <a:ext cx="1427748" cy="652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H="1" flipV="1">
            <a:off x="8213881" y="881687"/>
            <a:ext cx="2537822" cy="6082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9482792" y="1110710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</a:t>
            </a:r>
            <a:endParaRPr lang="en-US" dirty="0"/>
          </a:p>
        </p:txBody>
      </p:sp>
      <p:cxnSp>
        <p:nvCxnSpPr>
          <p:cNvPr id="131" name="Straight Connector 130"/>
          <p:cNvCxnSpPr/>
          <p:nvPr/>
        </p:nvCxnSpPr>
        <p:spPr>
          <a:xfrm>
            <a:off x="9540607" y="1022088"/>
            <a:ext cx="754749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11389659" y="3102005"/>
            <a:ext cx="458286" cy="1669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300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478795" y="1740665"/>
            <a:ext cx="9088915" cy="2798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WebSphere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9037" y="48873"/>
            <a:ext cx="5549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ENTERPRISE JAVA BEAN</a:t>
            </a:r>
          </a:p>
          <a:p>
            <a:r>
              <a:rPr lang="en-US" sz="5400" b="1" dirty="0" smtClean="0"/>
              <a:t>ENTERPRISE CLASS</a:t>
            </a:r>
            <a:endParaRPr lang="en-US" sz="5400" b="1" dirty="0"/>
          </a:p>
        </p:txBody>
      </p:sp>
      <p:sp>
        <p:nvSpPr>
          <p:cNvPr id="7" name="Rectangle 6"/>
          <p:cNvSpPr/>
          <p:nvPr/>
        </p:nvSpPr>
        <p:spPr>
          <a:xfrm>
            <a:off x="4147736" y="1767921"/>
            <a:ext cx="4114960" cy="2269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EJB-Container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43633" y="2247442"/>
            <a:ext cx="1033446" cy="56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Bean</a:t>
            </a:r>
            <a:endParaRPr lang="en-US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4070572" y="4014339"/>
            <a:ext cx="4114960" cy="271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770303" y="2814288"/>
            <a:ext cx="22034" cy="1200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023252" y="1377108"/>
            <a:ext cx="1222872" cy="638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RMI-IIOP</a:t>
            </a:r>
          </a:p>
          <a:p>
            <a:pPr algn="ctr"/>
            <a:r>
              <a:rPr lang="en-US" dirty="0" smtClean="0"/>
              <a:t>2109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35" y="3518772"/>
            <a:ext cx="2057400" cy="208597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582140" y="2028257"/>
            <a:ext cx="2762558" cy="2269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Web-Container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863229" y="2335813"/>
            <a:ext cx="1575251" cy="56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Archive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582140" y="4026510"/>
            <a:ext cx="2762558" cy="271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7929469" y="2826460"/>
            <a:ext cx="22034" cy="1200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537911" y="1377107"/>
            <a:ext cx="1222872" cy="6387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</a:t>
            </a:r>
          </a:p>
          <a:p>
            <a:pPr algn="ctr"/>
            <a:r>
              <a:rPr lang="en-US" dirty="0" smtClean="0"/>
              <a:t>80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555216" y="4643457"/>
            <a:ext cx="167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 - Presentations</a:t>
            </a:r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9325883" y="2767149"/>
            <a:ext cx="1101476" cy="94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WEB-INF/</a:t>
            </a:r>
            <a:r>
              <a:rPr lang="en-US" sz="900" dirty="0" err="1" smtClean="0"/>
              <a:t>src</a:t>
            </a:r>
            <a:r>
              <a:rPr lang="en-US" sz="900" dirty="0" smtClean="0"/>
              <a:t>/Bean</a:t>
            </a:r>
            <a:endParaRPr lang="en-US" sz="9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4070572" y="2247442"/>
            <a:ext cx="1735317" cy="579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037861" y="2767149"/>
            <a:ext cx="433621" cy="1479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212680" y="1874671"/>
            <a:ext cx="1490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41.HW5.DR.</a:t>
            </a:r>
            <a:endParaRPr lang="en-US" strike="sngStrike" dirty="0"/>
          </a:p>
          <a:p>
            <a:r>
              <a:rPr lang="en-US" dirty="0" err="1" smtClean="0"/>
              <a:t>nonPoliceDEA</a:t>
            </a:r>
            <a:endParaRPr lang="en-US" strike="sngStrike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671868" y="1874671"/>
            <a:ext cx="374734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040550" y="5542162"/>
            <a:ext cx="2765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161616"/>
                </a:solidFill>
                <a:latin typeface="inherit"/>
              </a:rPr>
              <a:t>Global JNDI namespace</a:t>
            </a:r>
            <a:endParaRPr lang="en-US" b="0" i="0" dirty="0">
              <a:solidFill>
                <a:srgbClr val="161616"/>
              </a:solidFill>
              <a:effectLst/>
              <a:latin typeface="inheri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86905" y="4887182"/>
            <a:ext cx="207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BENEFITS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736376" y="5256514"/>
            <a:ext cx="270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EJB    |    Simple Java, POJO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0438480" y="5256514"/>
            <a:ext cx="413134" cy="470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27884" y="5277841"/>
            <a:ext cx="316814" cy="326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636629" y="5887874"/>
            <a:ext cx="6099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161616"/>
                </a:solidFill>
                <a:latin typeface="inherit"/>
              </a:rPr>
              <a:t>Java virtual machine (JVM)-scoped, </a:t>
            </a:r>
            <a:r>
              <a:rPr lang="en-US" dirty="0" err="1">
                <a:solidFill>
                  <a:srgbClr val="161616"/>
                </a:solidFill>
                <a:latin typeface="inherit"/>
              </a:rPr>
              <a:t>ejblocal</a:t>
            </a:r>
            <a:r>
              <a:rPr lang="en-US" dirty="0">
                <a:solidFill>
                  <a:srgbClr val="161616"/>
                </a:solidFill>
                <a:latin typeface="inherit"/>
              </a:rPr>
              <a:t>: namespace</a:t>
            </a:r>
            <a:endParaRPr lang="en-US" b="0" i="0" dirty="0">
              <a:solidFill>
                <a:srgbClr val="161616"/>
              </a:solidFill>
              <a:effectLst/>
              <a:latin typeface="inheri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619797" y="4926609"/>
            <a:ext cx="310738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INFRASTRUCTURE</a:t>
            </a:r>
          </a:p>
          <a:p>
            <a:r>
              <a:rPr lang="en-US" dirty="0" smtClean="0"/>
              <a:t>DEVELOPMETN HOURS</a:t>
            </a:r>
          </a:p>
          <a:p>
            <a:r>
              <a:rPr lang="en-US" sz="800" dirty="0" err="1" smtClean="0"/>
              <a:t>Ibm.damielr.apple.accenturee.greestamps</a:t>
            </a:r>
            <a:endParaRPr lang="en-US" sz="800" dirty="0"/>
          </a:p>
          <a:p>
            <a:endParaRPr lang="en-US" sz="800" dirty="0" smtClean="0"/>
          </a:p>
          <a:p>
            <a:r>
              <a:rPr lang="en-US" sz="1400" dirty="0" smtClean="0"/>
              <a:t>Jesus: developing his own infrastructure</a:t>
            </a:r>
          </a:p>
          <a:p>
            <a:r>
              <a:rPr lang="en-US" sz="1400" dirty="0" smtClean="0"/>
              <a:t>MX-US, Steve Jobs </a:t>
            </a:r>
          </a:p>
          <a:p>
            <a:r>
              <a:rPr lang="en-US" sz="1400" dirty="0" err="1" smtClean="0"/>
              <a:t>Jsue</a:t>
            </a:r>
            <a:r>
              <a:rPr lang="en-US" sz="1400" dirty="0" smtClean="0"/>
              <a:t>-Jesus 0.1 HOCMEO:JESUSE</a:t>
            </a:r>
          </a:p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805889" y="6251129"/>
            <a:ext cx="3353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Java.org </a:t>
            </a:r>
            <a:r>
              <a:rPr lang="en-US" dirty="0" err="1" smtClean="0"/>
              <a:t>Demoracy</a:t>
            </a:r>
            <a:endParaRPr lang="en-US" dirty="0" smtClean="0"/>
          </a:p>
          <a:p>
            <a:r>
              <a:rPr lang="en-US" dirty="0" smtClean="0"/>
              <a:t>JSR-168 Portlet Container</a:t>
            </a:r>
          </a:p>
          <a:p>
            <a:r>
              <a:rPr lang="en-US" dirty="0" smtClean="0"/>
              <a:t>IBM, </a:t>
            </a:r>
            <a:r>
              <a:rPr lang="en-US" dirty="0" err="1" smtClean="0"/>
              <a:t>Oralce</a:t>
            </a:r>
            <a:r>
              <a:rPr lang="en-US" dirty="0" smtClean="0"/>
              <a:t>, </a:t>
            </a:r>
            <a:r>
              <a:rPr lang="en-US" dirty="0" err="1" smtClean="0"/>
              <a:t>Accnetuer</a:t>
            </a:r>
            <a:r>
              <a:rPr lang="en-US" dirty="0" smtClean="0"/>
              <a:t>, WebLogic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5599289" y="6445956"/>
            <a:ext cx="2586243" cy="10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8" idx="1"/>
          </p:cNvCxnSpPr>
          <p:nvPr/>
        </p:nvCxnSpPr>
        <p:spPr>
          <a:xfrm>
            <a:off x="5805889" y="6712794"/>
            <a:ext cx="3113914" cy="29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5805889" y="6846159"/>
            <a:ext cx="3343458" cy="326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1499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/>
          <p:cNvSpPr/>
          <p:nvPr/>
        </p:nvSpPr>
        <p:spPr>
          <a:xfrm>
            <a:off x="1204862" y="2236424"/>
            <a:ext cx="1240524" cy="714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2682716" y="3785892"/>
            <a:ext cx="2991131" cy="23016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573" y="3062661"/>
            <a:ext cx="1638943" cy="166170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67319" y="2317928"/>
            <a:ext cx="4101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FLORIDA TAX COLLECTOR</a:t>
            </a:r>
          </a:p>
          <a:p>
            <a:r>
              <a:rPr lang="en-US" dirty="0" smtClean="0"/>
              <a:t>DL(DRIVERS LICNESE) SHIP BOAT CAPTION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796454" y="3893514"/>
            <a:ext cx="34844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HONG KONG HOUSING </a:t>
            </a:r>
            <a:r>
              <a:rPr lang="en-US" b="1" dirty="0" smtClean="0"/>
              <a:t>AUTHROITY</a:t>
            </a:r>
          </a:p>
          <a:p>
            <a:r>
              <a:rPr lang="en-US" dirty="0" smtClean="0"/>
              <a:t>0.1 </a:t>
            </a:r>
            <a:r>
              <a:rPr lang="en-US" dirty="0" err="1" smtClean="0"/>
              <a:t>nonPolcieProstatoinLaw</a:t>
            </a:r>
            <a:r>
              <a:rPr lang="en-US" dirty="0" smtClean="0"/>
              <a:t>(</a:t>
            </a:r>
            <a:r>
              <a:rPr lang="en-US" dirty="0" err="1" smtClean="0"/>
              <a:t>kim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Ibm.damiler.wsam.client.hkha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673847" y="4049461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APL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5585712" y="4148613"/>
            <a:ext cx="622256" cy="270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596347" y="3809982"/>
            <a:ext cx="293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HAMBURG PORT </a:t>
            </a:r>
            <a:r>
              <a:rPr lang="en-US" b="1" dirty="0" smtClean="0"/>
              <a:t>AUTHORITY</a:t>
            </a:r>
            <a:endParaRPr lang="en-US" b="1" dirty="0"/>
          </a:p>
        </p:txBody>
      </p:sp>
      <p:sp>
        <p:nvSpPr>
          <p:cNvPr id="39" name="Rectangle 38"/>
          <p:cNvSpPr/>
          <p:nvPr/>
        </p:nvSpPr>
        <p:spPr>
          <a:xfrm>
            <a:off x="7086617" y="5247630"/>
            <a:ext cx="2062809" cy="663904"/>
          </a:xfrm>
          <a:prstGeom prst="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105590" y="5247630"/>
            <a:ext cx="2062809" cy="663904"/>
          </a:xfrm>
          <a:prstGeom prst="rect">
            <a:avLst/>
          </a:prstGeom>
          <a:noFill/>
          <a:ln w="571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7833693" y="5394916"/>
            <a:ext cx="705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PORT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612664" y="5394916"/>
            <a:ext cx="11063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HOUSING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682716" y="4325379"/>
            <a:ext cx="35932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Capenters</a:t>
            </a:r>
            <a:r>
              <a:rPr lang="en-US" dirty="0" smtClean="0"/>
              <a:t>: </a:t>
            </a:r>
            <a:r>
              <a:rPr lang="en-US" dirty="0"/>
              <a:t>developing </a:t>
            </a:r>
            <a:r>
              <a:rPr lang="en-US" dirty="0" smtClean="0"/>
              <a:t>their</a:t>
            </a:r>
          </a:p>
          <a:p>
            <a:r>
              <a:rPr lang="en-US" dirty="0"/>
              <a:t>	</a:t>
            </a:r>
            <a:r>
              <a:rPr lang="en-US" dirty="0" smtClean="0"/>
              <a:t>   own infrastructure</a:t>
            </a:r>
          </a:p>
          <a:p>
            <a:r>
              <a:rPr lang="en-US" dirty="0" smtClean="0"/>
              <a:t>HOMCIE:JESUE(</a:t>
            </a:r>
            <a:r>
              <a:rPr lang="en-US" dirty="0" err="1" smtClean="0"/>
              <a:t>lutz</a:t>
            </a:r>
            <a:r>
              <a:rPr lang="en-US" dirty="0" smtClean="0"/>
              <a:t>) 0.1 fear/no fear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4165861" y="5082129"/>
            <a:ext cx="2110146" cy="2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3105590" y="4418793"/>
            <a:ext cx="408951" cy="368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661806" y="3809982"/>
            <a:ext cx="3738277" cy="23016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3434924" y="1131029"/>
            <a:ext cx="5087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Ibm.damiler.pwc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capgeminai.client.Port</a:t>
            </a:r>
            <a:r>
              <a:rPr lang="en-US" dirty="0" smtClean="0"/>
              <a:t> </a:t>
            </a:r>
            <a:r>
              <a:rPr lang="en-US" dirty="0" err="1" smtClean="0"/>
              <a:t>Authorith</a:t>
            </a:r>
            <a:r>
              <a:rPr lang="en-US" dirty="0" smtClean="0"/>
              <a:t> Hamburg</a:t>
            </a:r>
          </a:p>
          <a:p>
            <a:endParaRPr lang="en-US" dirty="0"/>
          </a:p>
        </p:txBody>
      </p:sp>
      <p:sp>
        <p:nvSpPr>
          <p:cNvPr id="55" name="Down Arrow 54"/>
          <p:cNvSpPr/>
          <p:nvPr/>
        </p:nvSpPr>
        <p:spPr>
          <a:xfrm rot="10800000">
            <a:off x="5378781" y="943471"/>
            <a:ext cx="489113" cy="505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3367201" y="708435"/>
            <a:ext cx="579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 AUTHRITY </a:t>
            </a:r>
            <a:r>
              <a:rPr lang="en-US" dirty="0" err="1" smtClean="0"/>
              <a:t>HAMBURG.supplier.ibm.damier.capgeminai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3383506" y="474193"/>
            <a:ext cx="3334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HOUSING </a:t>
            </a:r>
            <a:r>
              <a:rPr lang="en-US" dirty="0"/>
              <a:t>AUTHRITY </a:t>
            </a:r>
            <a:r>
              <a:rPr lang="en-US" dirty="0" smtClean="0"/>
              <a:t>HONG KONG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2664407" y="157743"/>
            <a:ext cx="4035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nonPoliceHOMELAND</a:t>
            </a:r>
            <a:r>
              <a:rPr lang="en-US" dirty="0" smtClean="0"/>
              <a:t> SECURITYLOGICAL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222872" y="2379643"/>
            <a:ext cx="1328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COSTCO(TV)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-53158" y="2379643"/>
            <a:ext cx="947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TERRORISM</a:t>
            </a:r>
            <a:endParaRPr lang="en-US" sz="1200" b="1" dirty="0"/>
          </a:p>
        </p:txBody>
      </p:sp>
      <p:sp>
        <p:nvSpPr>
          <p:cNvPr id="62" name="Right Arrow 61"/>
          <p:cNvSpPr/>
          <p:nvPr/>
        </p:nvSpPr>
        <p:spPr>
          <a:xfrm>
            <a:off x="894666" y="2379643"/>
            <a:ext cx="328206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2086062" y="506216"/>
            <a:ext cx="1428279" cy="1621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284279" y="2459754"/>
            <a:ext cx="1398437" cy="1968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093144" y="1870978"/>
            <a:ext cx="2394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nonPolcieSeattleLogical</a:t>
            </a:r>
            <a:endParaRPr lang="en-US" dirty="0"/>
          </a:p>
        </p:txBody>
      </p:sp>
      <p:cxnSp>
        <p:nvCxnSpPr>
          <p:cNvPr id="74" name="Straight Connector 73"/>
          <p:cNvCxnSpPr>
            <a:stCxn id="56" idx="3"/>
          </p:cNvCxnSpPr>
          <p:nvPr/>
        </p:nvCxnSpPr>
        <p:spPr>
          <a:xfrm flipH="1">
            <a:off x="5978601" y="893101"/>
            <a:ext cx="31800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487" y="483479"/>
            <a:ext cx="1630667" cy="2439207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1167372" y="1755977"/>
            <a:ext cx="2320274" cy="1425098"/>
          </a:xfrm>
          <a:prstGeom prst="rect">
            <a:avLst/>
          </a:pr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1001279" y="1328637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INCIDNET (ITIL)</a:t>
            </a:r>
            <a:endParaRPr lang="en-US" dirty="0"/>
          </a:p>
        </p:txBody>
      </p:sp>
      <p:cxnSp>
        <p:nvCxnSpPr>
          <p:cNvPr id="80" name="Straight Connector 79"/>
          <p:cNvCxnSpPr/>
          <p:nvPr/>
        </p:nvCxnSpPr>
        <p:spPr>
          <a:xfrm>
            <a:off x="1920570" y="1398171"/>
            <a:ext cx="648689" cy="251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3553156" y="1872268"/>
            <a:ext cx="6637446" cy="215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4373696" y="1592694"/>
            <a:ext cx="1604905" cy="105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434924" y="1236984"/>
            <a:ext cx="1729184" cy="146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400073" y="3259290"/>
            <a:ext cx="4280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HOMCEOI:LUX: MAINSTREET(</a:t>
            </a:r>
            <a:r>
              <a:rPr lang="en-US" dirty="0" err="1" smtClean="0"/>
              <a:t>ghcoheo</a:t>
            </a:r>
            <a:r>
              <a:rPr lang="en-US" dirty="0" smtClean="0"/>
              <a:t>(</a:t>
            </a:r>
            <a:r>
              <a:rPr lang="en-US" dirty="0" err="1" smtClean="0"/>
              <a:t>vhs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127195" y="3294539"/>
            <a:ext cx="1272878" cy="25950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VISA(dryer)</a:t>
            </a:r>
            <a:endParaRPr lang="en-US" strike="sngStrike" dirty="0"/>
          </a:p>
        </p:txBody>
      </p:sp>
      <p:cxnSp>
        <p:nvCxnSpPr>
          <p:cNvPr id="90" name="Straight Connector 89"/>
          <p:cNvCxnSpPr/>
          <p:nvPr/>
        </p:nvCxnSpPr>
        <p:spPr>
          <a:xfrm flipH="1">
            <a:off x="5164108" y="3259290"/>
            <a:ext cx="1707771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1204862" y="6459036"/>
            <a:ext cx="7012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2001-2004 EBJ al </a:t>
            </a:r>
            <a:r>
              <a:rPr lang="en-US" dirty="0" err="1" smtClean="0"/>
              <a:t>Kaida</a:t>
            </a:r>
            <a:r>
              <a:rPr lang="en-US" dirty="0" smtClean="0"/>
              <a:t> Hamburg    META  </a:t>
            </a:r>
            <a:r>
              <a:rPr lang="en-US" dirty="0"/>
              <a:t> </a:t>
            </a:r>
            <a:r>
              <a:rPr lang="en-US" dirty="0" smtClean="0"/>
              <a:t>EJB META-INF/application.xml</a:t>
            </a:r>
            <a:r>
              <a:rPr lang="en-US" dirty="0"/>
              <a:t> </a:t>
            </a:r>
            <a:endParaRPr lang="en-US" dirty="0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815248" y="6264347"/>
            <a:ext cx="11376752" cy="58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2400073" y="6643702"/>
            <a:ext cx="6038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55155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927" y="1527439"/>
            <a:ext cx="1638943" cy="16617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567" y="1660845"/>
            <a:ext cx="1285209" cy="729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82" y="1551005"/>
            <a:ext cx="1717073" cy="9406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37955" y="4131325"/>
            <a:ext cx="7000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Jesus 2008 </a:t>
            </a:r>
            <a:r>
              <a:rPr lang="en-US" dirty="0" err="1" smtClean="0"/>
              <a:t>ibm.dmielr.apple.acctuere.touch.greenstamps.emplye.jesus</a:t>
            </a:r>
            <a:r>
              <a:rPr lang="en-US" dirty="0" smtClean="0"/>
              <a:t>.?</a:t>
            </a:r>
          </a:p>
          <a:p>
            <a:r>
              <a:rPr lang="en-US" dirty="0" smtClean="0"/>
              <a:t>Jesus 2016 </a:t>
            </a:r>
            <a:r>
              <a:rPr lang="en-US" dirty="0" err="1" smtClean="0"/>
              <a:t>ibm.damiler.apple.employe.joshue.rodregus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37955" y="2665180"/>
            <a:ext cx="77217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SYSTEMS</a:t>
            </a:r>
          </a:p>
          <a:p>
            <a:r>
              <a:rPr lang="en-US" dirty="0" smtClean="0"/>
              <a:t>INTERNATIONAL MEXICO INTERNET  PORTAL</a:t>
            </a:r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www.interpol.int/en/Who-we-are/Member-countries/Americas/MEXICO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Police Document </a:t>
            </a:r>
            <a:r>
              <a:rPr lang="en-US" dirty="0" err="1" smtClean="0"/>
              <a:t>Manegment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Police Content Items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1840" y="5239321"/>
            <a:ext cx="2682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 Files EJB/Simple Java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683823" y="5191915"/>
            <a:ext cx="464620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2008 Jesus will not install IBM WebSphere and</a:t>
            </a:r>
          </a:p>
          <a:p>
            <a:r>
              <a:rPr lang="en-US" dirty="0"/>
              <a:t>	</a:t>
            </a:r>
            <a:r>
              <a:rPr lang="en-US" dirty="0" err="1" smtClean="0"/>
              <a:t>Develeop</a:t>
            </a:r>
            <a:r>
              <a:rPr lang="en-US" dirty="0" smtClean="0"/>
              <a:t> EJB (Enterprise Java Beans)</a:t>
            </a:r>
          </a:p>
          <a:p>
            <a:r>
              <a:rPr lang="en-US" dirty="0" smtClean="0"/>
              <a:t>2016 Jesus will not listing to the IBM </a:t>
            </a:r>
            <a:r>
              <a:rPr lang="en-US" dirty="0" err="1" smtClean="0"/>
              <a:t>Parnter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err="1" smtClean="0"/>
              <a:t>regaring</a:t>
            </a:r>
            <a:r>
              <a:rPr lang="en-US" dirty="0" smtClean="0"/>
              <a:t> W/SAM and IBM WebSphere</a:t>
            </a:r>
          </a:p>
          <a:p>
            <a:r>
              <a:rPr lang="en-US" b="1" dirty="0" smtClean="0"/>
              <a:t>ENTERPRISSE CLASS, POLICE META FILES</a:t>
            </a:r>
            <a:endParaRPr lang="en-US" b="1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348251" y="5321147"/>
            <a:ext cx="3803745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568588" y="5608653"/>
            <a:ext cx="3668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7788925" y="6224530"/>
            <a:ext cx="3541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271133" y="5930579"/>
            <a:ext cx="37016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9559478" y="6378766"/>
            <a:ext cx="311635" cy="290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6021" y="520397"/>
            <a:ext cx="20859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929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30" y="2291509"/>
            <a:ext cx="1897677" cy="1267993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2156530" y="2291509"/>
            <a:ext cx="2305301" cy="12679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04523" y="2291509"/>
            <a:ext cx="4867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Jason, There are </a:t>
            </a:r>
            <a:r>
              <a:rPr lang="en-US" b="1" dirty="0" smtClean="0"/>
              <a:t>REALLY</a:t>
            </a:r>
            <a:r>
              <a:rPr lang="en-US" dirty="0" smtClean="0"/>
              <a:t> only </a:t>
            </a:r>
            <a:r>
              <a:rPr lang="en-US" b="1" dirty="0" smtClean="0"/>
              <a:t>COW WOMEN </a:t>
            </a:r>
            <a:r>
              <a:rPr lang="en-US" dirty="0" smtClean="0"/>
              <a:t>Here</a:t>
            </a:r>
          </a:p>
          <a:p>
            <a:r>
              <a:rPr lang="en-US" dirty="0" smtClean="0"/>
              <a:t>In </a:t>
            </a:r>
            <a:r>
              <a:rPr lang="en-US" b="1" dirty="0" smtClean="0"/>
              <a:t>K-TOWN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245" y="3888954"/>
            <a:ext cx="1975962" cy="264214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804523" y="3888954"/>
            <a:ext cx="4567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There are only </a:t>
            </a:r>
            <a:r>
              <a:rPr lang="en-US" b="1" dirty="0" smtClean="0"/>
              <a:t>COW WOMEN </a:t>
            </a:r>
            <a:r>
              <a:rPr lang="en-US" dirty="0" smtClean="0"/>
              <a:t>here in  </a:t>
            </a:r>
            <a:r>
              <a:rPr lang="en-US" b="1" dirty="0" smtClean="0"/>
              <a:t>K-TOWN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971171" y="652756"/>
            <a:ext cx="211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nonPolcieDEA</a:t>
            </a:r>
            <a:r>
              <a:rPr lang="en-US" dirty="0" smtClean="0"/>
              <a:t>(</a:t>
            </a:r>
            <a:r>
              <a:rPr lang="en-US" strike="sngStrike" dirty="0" smtClean="0"/>
              <a:t>crack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78831" y="124939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HW5/A5: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0719411" y="1249395"/>
            <a:ext cx="22034" cy="5210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rot="16200000">
            <a:off x="9445519" y="3325891"/>
            <a:ext cx="1707614" cy="641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FREE-MAN</a:t>
            </a:r>
          </a:p>
          <a:p>
            <a:pPr algn="ctr"/>
            <a:r>
              <a:rPr lang="en-US" dirty="0" smtClean="0"/>
              <a:t>(</a:t>
            </a:r>
            <a:r>
              <a:rPr lang="en-US" strike="sngStrike" dirty="0" err="1" smtClean="0"/>
              <a:t>sayah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9838062" y="2945992"/>
            <a:ext cx="140330" cy="231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838062" y="4083260"/>
            <a:ext cx="140330" cy="231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0529506" y="2971908"/>
            <a:ext cx="140330" cy="231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0574883" y="4083260"/>
            <a:ext cx="140330" cy="231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237203" y="3386667"/>
            <a:ext cx="361055" cy="620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☮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9978392" y="2610998"/>
            <a:ext cx="256278" cy="1889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902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495489" y="1968415"/>
            <a:ext cx="2935111" cy="2291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Other:</a:t>
            </a:r>
          </a:p>
          <a:p>
            <a:pPr algn="ctr"/>
            <a:r>
              <a:rPr lang="en-US" strike="sngStrike" dirty="0" err="1" smtClean="0"/>
              <a:t>Ghoceho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Goethe,writer</a:t>
            </a:r>
            <a:r>
              <a:rPr lang="en-US" strike="sngStrike" dirty="0" smtClean="0"/>
              <a:t>)</a:t>
            </a:r>
          </a:p>
          <a:p>
            <a:pPr algn="ctr"/>
            <a:r>
              <a:rPr lang="en-US" dirty="0" smtClean="0"/>
              <a:t>GOD(MERKEL)</a:t>
            </a:r>
          </a:p>
          <a:p>
            <a:pPr algn="ctr"/>
            <a:r>
              <a:rPr lang="en-US" dirty="0" smtClean="0"/>
              <a:t>DEVIL(TEUFEL)</a:t>
            </a:r>
          </a:p>
          <a:p>
            <a:pPr algn="ctr"/>
            <a:r>
              <a:rPr lang="en-US" dirty="0" smtClean="0"/>
              <a:t>JESUS(INGO)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201092" y="2173573"/>
            <a:ext cx="601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JESUS  (</a:t>
            </a:r>
            <a:r>
              <a:rPr lang="en-US" dirty="0" err="1" smtClean="0"/>
              <a:t>ejb</a:t>
            </a:r>
            <a:r>
              <a:rPr lang="en-US" dirty="0" smtClean="0"/>
              <a:t> carpenter)  </a:t>
            </a:r>
            <a:r>
              <a:rPr lang="en-US" dirty="0" err="1" smtClean="0"/>
              <a:t>ibm.daimler.pwc.accentuere.capgemini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51730" y="1363297"/>
            <a:ext cx="2942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HOMICIDE:TRANSVESTITE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0274" y="1868986"/>
            <a:ext cx="548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JESUS  VICE PRESIDENT(US) FEDERAL REPULIC GERMANY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502931" y="2514883"/>
            <a:ext cx="4272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JESUS </a:t>
            </a:r>
            <a:r>
              <a:rPr lang="en-US" dirty="0" err="1" smtClean="0"/>
              <a:t>ibm.damier.apple.iwatch.jesus.christ</a:t>
            </a:r>
            <a:endParaRPr lang="en-US" dirty="0" smtClean="0"/>
          </a:p>
          <a:p>
            <a:r>
              <a:rPr lang="en-US" dirty="0" smtClean="0"/>
              <a:t>JESUS </a:t>
            </a:r>
            <a:r>
              <a:rPr lang="en-US" dirty="0" err="1" smtClean="0"/>
              <a:t>ibm.dmielr.apple.touch.jeuse.christ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260668" y="4260060"/>
            <a:ext cx="871191" cy="40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MIAMI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495206" y="4260062"/>
            <a:ext cx="1412969" cy="4060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HAMBURG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283637" y="4769448"/>
            <a:ext cx="848222" cy="447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SFO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495205" y="4749726"/>
            <a:ext cx="1412969" cy="4668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HONG KONG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10" idx="3"/>
          </p:cNvCxnSpPr>
          <p:nvPr/>
        </p:nvCxnSpPr>
        <p:spPr>
          <a:xfrm flipH="1" flipV="1">
            <a:off x="6493185" y="2053652"/>
            <a:ext cx="1225200" cy="1488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3044" y="591241"/>
            <a:ext cx="2235013" cy="612978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H="1">
            <a:off x="2245659" y="914400"/>
            <a:ext cx="5249830" cy="1628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449578" y="429658"/>
            <a:ext cx="888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Urbano</a:t>
            </a:r>
            <a:endParaRPr lang="en-US" dirty="0" smtClean="0"/>
          </a:p>
          <a:p>
            <a:r>
              <a:rPr lang="en-US" dirty="0" err="1" smtClean="0"/>
              <a:t>gerard</a:t>
            </a:r>
            <a:endParaRPr lang="en-US" dirty="0"/>
          </a:p>
        </p:txBody>
      </p:sp>
      <p:cxnSp>
        <p:nvCxnSpPr>
          <p:cNvPr id="23" name="Straight Connector 22"/>
          <p:cNvCxnSpPr>
            <a:endCxn id="21" idx="3"/>
          </p:cNvCxnSpPr>
          <p:nvPr/>
        </p:nvCxnSpPr>
        <p:spPr>
          <a:xfrm>
            <a:off x="6449578" y="429658"/>
            <a:ext cx="888385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1" idx="1"/>
          </p:cNvCxnSpPr>
          <p:nvPr/>
        </p:nvCxnSpPr>
        <p:spPr>
          <a:xfrm>
            <a:off x="6449578" y="752824"/>
            <a:ext cx="784940" cy="19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540290" y="4534282"/>
            <a:ext cx="13227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hamburg-port-authority.de</a:t>
            </a:r>
            <a:endParaRPr lang="en-US" sz="800" dirty="0"/>
          </a:p>
        </p:txBody>
      </p:sp>
      <p:sp>
        <p:nvSpPr>
          <p:cNvPr id="28" name="TextBox 27"/>
          <p:cNvSpPr txBox="1"/>
          <p:nvPr/>
        </p:nvSpPr>
        <p:spPr>
          <a:xfrm>
            <a:off x="1521093" y="3966285"/>
            <a:ext cx="15248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Virginia </a:t>
            </a:r>
          </a:p>
          <a:p>
            <a:r>
              <a:rPr lang="en-US" dirty="0" smtClean="0"/>
              <a:t>           Sworn</a:t>
            </a:r>
          </a:p>
          <a:p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968925" y="4260060"/>
            <a:ext cx="298710" cy="167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909482" y="2238318"/>
            <a:ext cx="1358153" cy="119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846" y="429658"/>
            <a:ext cx="5962650" cy="572452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3045934" y="6341003"/>
            <a:ext cx="1878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41.calc.King.smith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4208742" y="6341003"/>
            <a:ext cx="715911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386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927" y="1527439"/>
            <a:ext cx="1638943" cy="16617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567" y="1660845"/>
            <a:ext cx="1285209" cy="7298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82" y="1551005"/>
            <a:ext cx="1717073" cy="94069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37955" y="4131325"/>
            <a:ext cx="7000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Jesus 2008 </a:t>
            </a:r>
            <a:r>
              <a:rPr lang="en-US" dirty="0" err="1" smtClean="0"/>
              <a:t>ibm.dmielr.apple.acctuere.touch.greenstamps.emplye.jesus</a:t>
            </a:r>
            <a:r>
              <a:rPr lang="en-US" dirty="0" smtClean="0"/>
              <a:t>.?</a:t>
            </a:r>
          </a:p>
          <a:p>
            <a:r>
              <a:rPr lang="en-US" dirty="0" smtClean="0"/>
              <a:t>Jesus 2016 </a:t>
            </a:r>
            <a:r>
              <a:rPr lang="en-US" dirty="0" err="1" smtClean="0"/>
              <a:t>ibm.damiler.apple.employe.joshue.rodregus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037955" y="2665180"/>
            <a:ext cx="77217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INFORMATION SYSTEMS</a:t>
            </a:r>
          </a:p>
          <a:p>
            <a:r>
              <a:rPr lang="en-US" dirty="0" smtClean="0"/>
              <a:t>INTERNATIONAL MEXICO INTERNET  PORTAL</a:t>
            </a:r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www.interpol.int/en/Who-we-are/Member-countries/Americas/MEXICO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Police Document </a:t>
            </a:r>
            <a:r>
              <a:rPr lang="en-US" dirty="0" err="1" smtClean="0"/>
              <a:t>Manegment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Police Content Items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61840" y="5239321"/>
            <a:ext cx="2682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Meta Files EJB/Simple Java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683823" y="5191915"/>
            <a:ext cx="464620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2008 Jesus will not install IBM WebSphere and</a:t>
            </a:r>
          </a:p>
          <a:p>
            <a:r>
              <a:rPr lang="en-US" dirty="0"/>
              <a:t>	</a:t>
            </a:r>
            <a:r>
              <a:rPr lang="en-US" dirty="0" err="1" smtClean="0"/>
              <a:t>Develeop</a:t>
            </a:r>
            <a:r>
              <a:rPr lang="en-US" dirty="0" smtClean="0"/>
              <a:t> EJB (Enterprise Java Beans)</a:t>
            </a:r>
          </a:p>
          <a:p>
            <a:r>
              <a:rPr lang="en-US" dirty="0" smtClean="0"/>
              <a:t>2016 Jesus will not listing to the IBM </a:t>
            </a:r>
            <a:r>
              <a:rPr lang="en-US" dirty="0" err="1" smtClean="0"/>
              <a:t>Parnter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err="1" smtClean="0"/>
              <a:t>regaring</a:t>
            </a:r>
            <a:r>
              <a:rPr lang="en-US" dirty="0" smtClean="0"/>
              <a:t> W/SAM and IBM WebSphere</a:t>
            </a:r>
          </a:p>
          <a:p>
            <a:r>
              <a:rPr lang="en-US" b="1" dirty="0" smtClean="0"/>
              <a:t>ENTERPRISSE CLASS, POLICE META FILES</a:t>
            </a:r>
            <a:endParaRPr lang="en-US" b="1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7348251" y="5321147"/>
            <a:ext cx="3803745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7568588" y="5608653"/>
            <a:ext cx="36686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7788925" y="6224530"/>
            <a:ext cx="3541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271133" y="5930579"/>
            <a:ext cx="37016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9559478" y="6378766"/>
            <a:ext cx="311635" cy="290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66021" y="520397"/>
            <a:ext cx="2085975" cy="8763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3340567" y="5239321"/>
            <a:ext cx="1002833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175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478795" y="1740665"/>
            <a:ext cx="9088915" cy="2798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WebSphere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59037" y="48873"/>
            <a:ext cx="55499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ENTERPRISE JAVA BEAN</a:t>
            </a:r>
          </a:p>
          <a:p>
            <a:r>
              <a:rPr lang="en-US" sz="5400" b="1" dirty="0" smtClean="0"/>
              <a:t>ENTERPRISE CLASS</a:t>
            </a:r>
            <a:endParaRPr lang="en-US" sz="5400" b="1" dirty="0"/>
          </a:p>
        </p:txBody>
      </p:sp>
      <p:sp>
        <p:nvSpPr>
          <p:cNvPr id="7" name="Rectangle 6"/>
          <p:cNvSpPr/>
          <p:nvPr/>
        </p:nvSpPr>
        <p:spPr>
          <a:xfrm>
            <a:off x="4147736" y="1767921"/>
            <a:ext cx="4114960" cy="2269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EJB-Container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243633" y="2247442"/>
            <a:ext cx="1033446" cy="56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Bean</a:t>
            </a:r>
            <a:endParaRPr lang="en-US" sz="2800" b="1" dirty="0"/>
          </a:p>
        </p:txBody>
      </p:sp>
      <p:sp>
        <p:nvSpPr>
          <p:cNvPr id="9" name="Rectangle 8"/>
          <p:cNvSpPr/>
          <p:nvPr/>
        </p:nvSpPr>
        <p:spPr>
          <a:xfrm>
            <a:off x="4070572" y="4014339"/>
            <a:ext cx="4114960" cy="271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4770303" y="2814288"/>
            <a:ext cx="22034" cy="1200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023252" y="1377108"/>
            <a:ext cx="1222872" cy="638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RMI-IIOP</a:t>
            </a:r>
          </a:p>
          <a:p>
            <a:pPr algn="ctr"/>
            <a:r>
              <a:rPr lang="en-US" dirty="0" smtClean="0"/>
              <a:t>2109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35" y="3518772"/>
            <a:ext cx="2057400" cy="208597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582140" y="2028257"/>
            <a:ext cx="2762558" cy="2269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Web-Container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863229" y="2335813"/>
            <a:ext cx="1575251" cy="566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Archive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582140" y="4026510"/>
            <a:ext cx="2762558" cy="271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Management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7929469" y="2826460"/>
            <a:ext cx="22034" cy="12000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537911" y="1377107"/>
            <a:ext cx="1222872" cy="63875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</a:t>
            </a:r>
          </a:p>
          <a:p>
            <a:pPr algn="ctr"/>
            <a:r>
              <a:rPr lang="en-US" dirty="0" smtClean="0"/>
              <a:t>80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555216" y="4643457"/>
            <a:ext cx="167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 - Presentations</a:t>
            </a:r>
            <a:endParaRPr lang="en-US" b="1" dirty="0"/>
          </a:p>
        </p:txBody>
      </p:sp>
      <p:sp>
        <p:nvSpPr>
          <p:cNvPr id="27" name="Rectangle 26"/>
          <p:cNvSpPr/>
          <p:nvPr/>
        </p:nvSpPr>
        <p:spPr>
          <a:xfrm>
            <a:off x="9325883" y="2767149"/>
            <a:ext cx="1101476" cy="94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WEB-INF/</a:t>
            </a:r>
            <a:r>
              <a:rPr lang="en-US" sz="900" dirty="0" err="1" smtClean="0"/>
              <a:t>src</a:t>
            </a:r>
            <a:r>
              <a:rPr lang="en-US" sz="900" dirty="0" smtClean="0"/>
              <a:t>/Bean</a:t>
            </a:r>
            <a:endParaRPr lang="en-US" sz="900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4070572" y="2247442"/>
            <a:ext cx="1735317" cy="5790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0037861" y="2767149"/>
            <a:ext cx="433621" cy="1479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-212680" y="1874671"/>
            <a:ext cx="1490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41.HW5.DR.</a:t>
            </a:r>
            <a:endParaRPr lang="en-US" strike="sngStrike" dirty="0"/>
          </a:p>
          <a:p>
            <a:r>
              <a:rPr lang="en-US" dirty="0" err="1" smtClean="0"/>
              <a:t>nonPoliceDEA</a:t>
            </a:r>
            <a:endParaRPr lang="en-US" strike="sngStrike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671868" y="1874671"/>
            <a:ext cx="374734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040550" y="5542162"/>
            <a:ext cx="2765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161616"/>
                </a:solidFill>
                <a:latin typeface="inherit"/>
              </a:rPr>
              <a:t>Global JNDI namespace</a:t>
            </a:r>
            <a:endParaRPr lang="en-US" b="0" i="0" dirty="0">
              <a:solidFill>
                <a:srgbClr val="161616"/>
              </a:solidFill>
              <a:effectLst/>
              <a:latin typeface="inheri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86905" y="4887182"/>
            <a:ext cx="2075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BENEFITS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736376" y="5256514"/>
            <a:ext cx="2707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EJB    |    Simple Java, POJO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0438480" y="5256514"/>
            <a:ext cx="413134" cy="470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1027884" y="5277841"/>
            <a:ext cx="316814" cy="326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636629" y="5887874"/>
            <a:ext cx="6099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>
                <a:solidFill>
                  <a:srgbClr val="161616"/>
                </a:solidFill>
                <a:latin typeface="inherit"/>
              </a:rPr>
              <a:t>Java virtual machine (JVM)-scoped, </a:t>
            </a:r>
            <a:r>
              <a:rPr lang="en-US" dirty="0" err="1">
                <a:solidFill>
                  <a:srgbClr val="161616"/>
                </a:solidFill>
                <a:latin typeface="inherit"/>
              </a:rPr>
              <a:t>ejblocal</a:t>
            </a:r>
            <a:r>
              <a:rPr lang="en-US" dirty="0">
                <a:solidFill>
                  <a:srgbClr val="161616"/>
                </a:solidFill>
                <a:latin typeface="inherit"/>
              </a:rPr>
              <a:t>: namespace</a:t>
            </a:r>
            <a:endParaRPr lang="en-US" b="0" i="0" dirty="0">
              <a:solidFill>
                <a:srgbClr val="161616"/>
              </a:solidFill>
              <a:effectLst/>
              <a:latin typeface="inheri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1619797" y="4926609"/>
            <a:ext cx="310738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INFRASTRUCTURE</a:t>
            </a:r>
          </a:p>
          <a:p>
            <a:r>
              <a:rPr lang="en-US" dirty="0" smtClean="0"/>
              <a:t>DEVELOPMETN HOURS</a:t>
            </a:r>
          </a:p>
          <a:p>
            <a:r>
              <a:rPr lang="en-US" sz="800" dirty="0" err="1" smtClean="0"/>
              <a:t>Ibm.damielr.apple.accenturee.greestamps</a:t>
            </a:r>
            <a:endParaRPr lang="en-US" sz="800" dirty="0"/>
          </a:p>
          <a:p>
            <a:endParaRPr lang="en-US" sz="800" dirty="0" smtClean="0"/>
          </a:p>
          <a:p>
            <a:r>
              <a:rPr lang="en-US" sz="1400" dirty="0" smtClean="0"/>
              <a:t>Jesus: developing his own infrastructure</a:t>
            </a:r>
          </a:p>
          <a:p>
            <a:r>
              <a:rPr lang="en-US" sz="1400" dirty="0" smtClean="0"/>
              <a:t>MX-US, Steve Jobs </a:t>
            </a:r>
          </a:p>
          <a:p>
            <a:r>
              <a:rPr lang="en-US" sz="1400" dirty="0" err="1" smtClean="0"/>
              <a:t>Jsue</a:t>
            </a:r>
            <a:r>
              <a:rPr lang="en-US" sz="1400" dirty="0" smtClean="0"/>
              <a:t>-Jesus 0.1 HOCMEO:JESUSE</a:t>
            </a:r>
          </a:p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805889" y="6251129"/>
            <a:ext cx="3353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Java.org </a:t>
            </a:r>
            <a:r>
              <a:rPr lang="en-US" dirty="0" err="1" smtClean="0"/>
              <a:t>Demoracy</a:t>
            </a:r>
            <a:endParaRPr lang="en-US" dirty="0" smtClean="0"/>
          </a:p>
          <a:p>
            <a:r>
              <a:rPr lang="en-US" dirty="0" smtClean="0"/>
              <a:t>JSR-168 Portlet Container</a:t>
            </a:r>
          </a:p>
          <a:p>
            <a:r>
              <a:rPr lang="en-US" dirty="0" smtClean="0"/>
              <a:t>IBM, </a:t>
            </a:r>
            <a:r>
              <a:rPr lang="en-US" dirty="0" err="1" smtClean="0"/>
              <a:t>Oralce</a:t>
            </a:r>
            <a:r>
              <a:rPr lang="en-US" dirty="0" smtClean="0"/>
              <a:t>, </a:t>
            </a:r>
            <a:r>
              <a:rPr lang="en-US" dirty="0" err="1" smtClean="0"/>
              <a:t>Accnetuer</a:t>
            </a:r>
            <a:r>
              <a:rPr lang="en-US" dirty="0" smtClean="0"/>
              <a:t>, WebLogic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5599289" y="6445956"/>
            <a:ext cx="2586243" cy="10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8" idx="1"/>
          </p:cNvCxnSpPr>
          <p:nvPr/>
        </p:nvCxnSpPr>
        <p:spPr>
          <a:xfrm>
            <a:off x="5805889" y="6712794"/>
            <a:ext cx="3113914" cy="29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5805889" y="6846159"/>
            <a:ext cx="3343458" cy="326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212541" y="5419165"/>
            <a:ext cx="2050155" cy="591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2930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501" y="4114833"/>
            <a:ext cx="2057400" cy="208597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-212680" y="1874671"/>
            <a:ext cx="1490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41.HW5.DR.</a:t>
            </a:r>
            <a:endParaRPr lang="en-US" strike="sngStrike" dirty="0"/>
          </a:p>
          <a:p>
            <a:r>
              <a:rPr lang="en-US" dirty="0" err="1" smtClean="0"/>
              <a:t>nonPoliceDEA</a:t>
            </a:r>
            <a:endParaRPr lang="en-US" strike="sngStrike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671868" y="1874671"/>
            <a:ext cx="374734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134" y="568639"/>
            <a:ext cx="8128000" cy="6096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083" y="282889"/>
            <a:ext cx="5905500" cy="333375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3119718" y="196089"/>
            <a:ext cx="5957047" cy="3864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091446" y="1344706"/>
            <a:ext cx="8352001" cy="5319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243846" y="1497106"/>
            <a:ext cx="8352001" cy="5319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465641" y="-60400"/>
            <a:ext cx="347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JESUS: </a:t>
            </a:r>
            <a:r>
              <a:rPr lang="en-US" dirty="0" err="1" smtClean="0"/>
              <a:t>Ibm.damier.apple.small.font</a:t>
            </a:r>
            <a:endParaRPr lang="en-US" dirty="0"/>
          </a:p>
        </p:txBody>
      </p:sp>
      <p:cxnSp>
        <p:nvCxnSpPr>
          <p:cNvPr id="46" name="Straight Connector 45"/>
          <p:cNvCxnSpPr>
            <a:endCxn id="41" idx="1"/>
          </p:cNvCxnSpPr>
          <p:nvPr/>
        </p:nvCxnSpPr>
        <p:spPr>
          <a:xfrm flipH="1" flipV="1">
            <a:off x="2465641" y="124266"/>
            <a:ext cx="3632600" cy="71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6365637" y="-86443"/>
            <a:ext cx="4592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dirty="0" err="1" smtClean="0"/>
              <a:t>ibm.dmiler.jvm.wsam.client.schotland.bank</a:t>
            </a:r>
            <a:endParaRPr lang="en-US" dirty="0" smtClean="0"/>
          </a:p>
          <a:p>
            <a:r>
              <a:rPr lang="en-US" dirty="0" smtClean="0"/>
              <a:t>                                                                  Joe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9937376" y="236722"/>
            <a:ext cx="255495" cy="331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830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9510052" y="2590248"/>
            <a:ext cx="643426" cy="435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581650" y="2623307"/>
            <a:ext cx="643426" cy="435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073" y="250201"/>
            <a:ext cx="2057400" cy="208597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-212680" y="1874671"/>
            <a:ext cx="1490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41.HW5.DR.</a:t>
            </a:r>
            <a:endParaRPr lang="en-US" strike="sngStrike" dirty="0"/>
          </a:p>
          <a:p>
            <a:r>
              <a:rPr lang="en-US" dirty="0" err="1" smtClean="0"/>
              <a:t>nonPoliceDEA</a:t>
            </a:r>
            <a:endParaRPr lang="en-US" strike="sngStrike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671868" y="1874671"/>
            <a:ext cx="374734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16821" y="2151670"/>
            <a:ext cx="230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GORBAHCE(DR. JESUS)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607695" y="4043916"/>
            <a:ext cx="2935111" cy="19656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Other:</a:t>
            </a:r>
          </a:p>
          <a:p>
            <a:pPr algn="ctr"/>
            <a:r>
              <a:rPr lang="en-US" strike="sngStrike" dirty="0" err="1" smtClean="0"/>
              <a:t>Ghoceho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Goethe,writer</a:t>
            </a:r>
            <a:r>
              <a:rPr lang="en-US" strike="sngStrike" dirty="0" smtClean="0"/>
              <a:t>)</a:t>
            </a:r>
          </a:p>
          <a:p>
            <a:pPr algn="ctr"/>
            <a:r>
              <a:rPr lang="en-US" dirty="0" smtClean="0"/>
              <a:t>GOD(MERKEL)</a:t>
            </a:r>
          </a:p>
          <a:p>
            <a:pPr algn="ctr"/>
            <a:r>
              <a:rPr lang="en-US" dirty="0" smtClean="0"/>
              <a:t>DEVIL(TEUFEL)</a:t>
            </a:r>
          </a:p>
          <a:p>
            <a:pPr algn="ctr"/>
            <a:r>
              <a:rPr lang="en-US" dirty="0" smtClean="0"/>
              <a:t>JESUS(INGO)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84700" y="2500510"/>
            <a:ext cx="33208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DR. PROF. JOACCIM FISAHN</a:t>
            </a:r>
          </a:p>
          <a:p>
            <a:r>
              <a:rPr lang="en-US" dirty="0" smtClean="0"/>
              <a:t>DR. PROF. UDO MULLER</a:t>
            </a:r>
          </a:p>
          <a:p>
            <a:r>
              <a:rPr lang="en-US" dirty="0" smtClean="0"/>
              <a:t>DR. PROF. JUERGER ZIMMERMAN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508376" y="2500510"/>
            <a:ext cx="537883" cy="26958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62657" y="2521002"/>
            <a:ext cx="45719" cy="7050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204012" y="831683"/>
            <a:ext cx="141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COMPLEXITY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778718" y="1126571"/>
            <a:ext cx="232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Ibm.damiler</a:t>
            </a:r>
            <a:r>
              <a:rPr lang="en-US" dirty="0" smtClean="0"/>
              <a:t>.*(phone)?</a:t>
            </a:r>
            <a:endParaRPr lang="en-US" dirty="0"/>
          </a:p>
        </p:txBody>
      </p:sp>
      <p:cxnSp>
        <p:nvCxnSpPr>
          <p:cNvPr id="13" name="Straight Connector 12"/>
          <p:cNvCxnSpPr>
            <a:stCxn id="11" idx="1"/>
            <a:endCxn id="11" idx="3"/>
          </p:cNvCxnSpPr>
          <p:nvPr/>
        </p:nvCxnSpPr>
        <p:spPr>
          <a:xfrm>
            <a:off x="5778718" y="1311237"/>
            <a:ext cx="23255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209365" y="3333282"/>
            <a:ext cx="32296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GORBACHEV(DR MAIK LINDNER)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84700" y="3635831"/>
            <a:ext cx="54271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DR. PROF. </a:t>
            </a:r>
            <a:r>
              <a:rPr lang="en-US" dirty="0" smtClean="0"/>
              <a:t>JAN AUERNHAMMER  (</a:t>
            </a:r>
            <a:r>
              <a:rPr lang="en-US" dirty="0" err="1" smtClean="0"/>
              <a:t>google,aol,walart</a:t>
            </a:r>
            <a:r>
              <a:rPr lang="en-US" dirty="0" smtClean="0"/>
              <a:t> labs)</a:t>
            </a:r>
          </a:p>
          <a:p>
            <a:r>
              <a:rPr lang="en-US" dirty="0" smtClean="0"/>
              <a:t>DR. </a:t>
            </a:r>
            <a:r>
              <a:rPr lang="en-US" dirty="0" err="1" smtClean="0"/>
              <a:t>Torsten</a:t>
            </a:r>
            <a:r>
              <a:rPr lang="en-US" dirty="0" smtClean="0"/>
              <a:t> ? tutor </a:t>
            </a:r>
            <a:r>
              <a:rPr lang="en-US" dirty="0" err="1" smtClean="0"/>
              <a:t>nonPolzeiAmsterdam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714932" y="2617142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SPD  LINKE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576814" y="2623307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CDU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0175055" y="2623307"/>
            <a:ext cx="53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AfD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7603066" y="3674584"/>
            <a:ext cx="2935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581650" y="3134801"/>
            <a:ext cx="2935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96014" y="3052738"/>
            <a:ext cx="3785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HOMICDIE-IS-A_BELL  GHOCHE(soviet)</a:t>
            </a:r>
          </a:p>
          <a:p>
            <a:r>
              <a:rPr lang="en-US" dirty="0" smtClean="0"/>
              <a:t>HOMCIDE-LUX              MERKEL(</a:t>
            </a:r>
            <a:r>
              <a:rPr lang="en-US" dirty="0" err="1" smtClean="0"/>
              <a:t>ddr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1268635" y="3134801"/>
            <a:ext cx="470647" cy="307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11241741" y="3442447"/>
            <a:ext cx="350599" cy="33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276165" y="2197836"/>
            <a:ext cx="820270" cy="28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590365" y="2366682"/>
            <a:ext cx="7678270" cy="8593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738770" y="2520218"/>
            <a:ext cx="4365456" cy="18649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6705545" y="3442447"/>
            <a:ext cx="528973" cy="699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7213419" y="3574876"/>
            <a:ext cx="279031" cy="556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164358" y="3661136"/>
            <a:ext cx="803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topat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 flipH="1">
            <a:off x="7603066" y="3792070"/>
            <a:ext cx="1306424" cy="28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1028867" y="3109543"/>
            <a:ext cx="1126946" cy="55133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BILLS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288879" y="3977838"/>
            <a:ext cx="99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 TORT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452695" y="285759"/>
            <a:ext cx="2820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SECTARY OF STATE (DR RICE)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3801867" y="1833494"/>
            <a:ext cx="2044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 DECAN WERNER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5899067" y="1809033"/>
            <a:ext cx="404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ATOMBOMB(</a:t>
            </a:r>
            <a:r>
              <a:rPr lang="en-US" dirty="0" err="1" smtClean="0"/>
              <a:t>joe,nonPoliceProsutionLaw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7046259" y="1809033"/>
            <a:ext cx="383241" cy="527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15733" y="1551505"/>
            <a:ext cx="12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HAMBURG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60713" y="155150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9/11</a:t>
            </a:r>
            <a:endParaRPr lang="en-US" dirty="0"/>
          </a:p>
        </p:txBody>
      </p:sp>
      <p:cxnSp>
        <p:nvCxnSpPr>
          <p:cNvPr id="70" name="Straight Arrow Connector 69"/>
          <p:cNvCxnSpPr>
            <a:stCxn id="68" idx="3"/>
            <a:endCxn id="67" idx="1"/>
          </p:cNvCxnSpPr>
          <p:nvPr/>
        </p:nvCxnSpPr>
        <p:spPr>
          <a:xfrm>
            <a:off x="786205" y="1736171"/>
            <a:ext cx="129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67" idx="3"/>
          </p:cNvCxnSpPr>
          <p:nvPr/>
        </p:nvCxnSpPr>
        <p:spPr>
          <a:xfrm>
            <a:off x="2116190" y="1736171"/>
            <a:ext cx="2570110" cy="184666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5323735" y="2202826"/>
            <a:ext cx="454983" cy="833226"/>
          </a:xfrm>
          <a:prstGeom prst="straightConnector1">
            <a:avLst/>
          </a:prstGeom>
          <a:ln w="76200">
            <a:solidFill>
              <a:schemeClr val="accent4">
                <a:lumMod val="40000"/>
                <a:lumOff val="6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4594" y="665667"/>
            <a:ext cx="1334018" cy="1030367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2452695" y="43424"/>
            <a:ext cx="1217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3968998" y="217119"/>
            <a:ext cx="2324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419443" y="-31059"/>
            <a:ext cx="2781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PRESIDNT RONALD REGEAN</a:t>
            </a:r>
          </a:p>
          <a:p>
            <a:r>
              <a:rPr lang="en-US" dirty="0" smtClean="0"/>
              <a:t>VICE PRESIDENT</a:t>
            </a:r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6777317" y="4385125"/>
            <a:ext cx="4026456" cy="1719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4081603" y="3775112"/>
            <a:ext cx="342479" cy="783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endCxn id="59" idx="3"/>
          </p:cNvCxnSpPr>
          <p:nvPr/>
        </p:nvCxnSpPr>
        <p:spPr>
          <a:xfrm>
            <a:off x="2406319" y="4057694"/>
            <a:ext cx="880782" cy="104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8254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073" y="250201"/>
            <a:ext cx="2057400" cy="208597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-212680" y="1874671"/>
            <a:ext cx="1490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41.HW5.DR.</a:t>
            </a:r>
            <a:endParaRPr lang="en-US" strike="sngStrike" dirty="0"/>
          </a:p>
          <a:p>
            <a:r>
              <a:rPr lang="en-US" dirty="0" err="1" smtClean="0"/>
              <a:t>nonPoliceDEA</a:t>
            </a:r>
            <a:endParaRPr lang="en-US" strike="sngStrike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671868" y="1874671"/>
            <a:ext cx="374734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452695" y="285759"/>
            <a:ext cx="2820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SECTARY OF STATE (DR RICE)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915733" y="1551505"/>
            <a:ext cx="12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HAMBURG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60713" y="155150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9/11</a:t>
            </a:r>
            <a:endParaRPr lang="en-US" dirty="0"/>
          </a:p>
        </p:txBody>
      </p:sp>
      <p:cxnSp>
        <p:nvCxnSpPr>
          <p:cNvPr id="70" name="Straight Arrow Connector 69"/>
          <p:cNvCxnSpPr>
            <a:stCxn id="68" idx="3"/>
            <a:endCxn id="67" idx="1"/>
          </p:cNvCxnSpPr>
          <p:nvPr/>
        </p:nvCxnSpPr>
        <p:spPr>
          <a:xfrm>
            <a:off x="786205" y="1736171"/>
            <a:ext cx="1295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848" y="2197836"/>
            <a:ext cx="1334018" cy="1030367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2452695" y="43424"/>
            <a:ext cx="1217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3968998" y="217119"/>
            <a:ext cx="2324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419443" y="-31059"/>
            <a:ext cx="2893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 RONALD REGEAN</a:t>
            </a:r>
          </a:p>
          <a:p>
            <a:r>
              <a:rPr lang="en-US" dirty="0" smtClean="0"/>
              <a:t>VICE PRESIDENT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771" y="3434196"/>
            <a:ext cx="1334018" cy="103036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495" y="4823710"/>
            <a:ext cx="1334018" cy="10303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881282" y="4125073"/>
            <a:ext cx="3189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Prof. </a:t>
            </a:r>
            <a:r>
              <a:rPr lang="en-US" dirty="0" err="1" smtClean="0"/>
              <a:t>Juergen</a:t>
            </a:r>
            <a:r>
              <a:rPr lang="en-US" dirty="0" smtClean="0"/>
              <a:t> Zimmermann, 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906464" y="5182151"/>
            <a:ext cx="843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Andres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97180" y="3755742"/>
            <a:ext cx="331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PENTAGON.(</a:t>
            </a:r>
            <a:r>
              <a:rPr lang="en-US" dirty="0" err="1" smtClean="0"/>
              <a:t>deere</a:t>
            </a:r>
            <a:r>
              <a:rPr lang="en-US" dirty="0" smtClean="0"/>
              <a:t>).SQ.COLEMAN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846286" y="4919167"/>
            <a:ext cx="40927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PENTAGON.(</a:t>
            </a:r>
            <a:r>
              <a:rPr lang="en-US" dirty="0" err="1"/>
              <a:t>deere</a:t>
            </a:r>
            <a:r>
              <a:rPr lang="en-US" dirty="0" smtClean="0"/>
              <a:t>).</a:t>
            </a:r>
            <a:r>
              <a:rPr lang="en-US" dirty="0"/>
              <a:t> </a:t>
            </a:r>
            <a:r>
              <a:rPr lang="en-US" dirty="0" smtClean="0"/>
              <a:t>SQ.COLEMEN.(</a:t>
            </a:r>
            <a:r>
              <a:rPr lang="en-US" dirty="0" err="1"/>
              <a:t>deere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091518" y="3755742"/>
            <a:ext cx="529805" cy="560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113922" y="4636373"/>
            <a:ext cx="828372" cy="730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906464" y="2713019"/>
            <a:ext cx="123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</a:t>
            </a:r>
            <a:endParaRPr lang="en-US" dirty="0"/>
          </a:p>
        </p:txBody>
      </p:sp>
      <p:cxnSp>
        <p:nvCxnSpPr>
          <p:cNvPr id="38" name="Straight Connector 37"/>
          <p:cNvCxnSpPr>
            <a:stCxn id="2" idx="1"/>
          </p:cNvCxnSpPr>
          <p:nvPr/>
        </p:nvCxnSpPr>
        <p:spPr>
          <a:xfrm>
            <a:off x="4881282" y="4309739"/>
            <a:ext cx="3646826" cy="6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10301" y="1531142"/>
            <a:ext cx="2974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PENTAGON:HOMCEI: JOERGE </a:t>
            </a:r>
          </a:p>
          <a:p>
            <a:r>
              <a:rPr lang="en-US" dirty="0" smtClean="0"/>
              <a:t>	</a:t>
            </a:r>
            <a:r>
              <a:rPr lang="en-US" sz="1100" dirty="0" smtClean="0"/>
              <a:t>HOMICIDE:STEVE:JOBS</a:t>
            </a:r>
            <a:endParaRPr lang="en-US" sz="1100" dirty="0"/>
          </a:p>
          <a:p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H="1" flipV="1">
            <a:off x="3968998" y="1992807"/>
            <a:ext cx="1781159" cy="4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112405" y="732879"/>
            <a:ext cx="50502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u="sng" dirty="0" smtClean="0"/>
              <a:t>!DR(*tophat.TORT-3)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1931150" y="1992807"/>
            <a:ext cx="0" cy="16163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46602" y="3851458"/>
            <a:ext cx="1603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ATOMCELCOCK</a:t>
            </a:r>
          </a:p>
          <a:p>
            <a:r>
              <a:rPr lang="en-US" dirty="0" smtClean="0"/>
              <a:t>(HAMBURG)</a:t>
            </a:r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2582238" y="4669716"/>
            <a:ext cx="2324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520840" y="1452855"/>
            <a:ext cx="225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1991 Georg (</a:t>
            </a:r>
            <a:r>
              <a:rPr lang="en-US" dirty="0" err="1" smtClean="0"/>
              <a:t>elvis</a:t>
            </a:r>
            <a:r>
              <a:rPr lang="en-US" dirty="0" smtClean="0"/>
              <a:t>) </a:t>
            </a:r>
          </a:p>
        </p:txBody>
      </p:sp>
      <p:cxnSp>
        <p:nvCxnSpPr>
          <p:cNvPr id="73" name="Straight Connector 72"/>
          <p:cNvCxnSpPr>
            <a:endCxn id="69" idx="2"/>
          </p:cNvCxnSpPr>
          <p:nvPr/>
        </p:nvCxnSpPr>
        <p:spPr>
          <a:xfrm>
            <a:off x="8162698" y="1502320"/>
            <a:ext cx="485259" cy="319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834718" y="1452855"/>
            <a:ext cx="537882" cy="467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H="1">
            <a:off x="4168588" y="837422"/>
            <a:ext cx="4236739" cy="353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9200910" y="2897685"/>
            <a:ext cx="2991090" cy="1596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9200910" y="2909273"/>
            <a:ext cx="3617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HOMCIDE:LUX: </a:t>
            </a:r>
            <a:r>
              <a:rPr lang="en-US" b="1" dirty="0" smtClean="0"/>
              <a:t>FRANKLIN  (BENNY)</a:t>
            </a:r>
          </a:p>
          <a:p>
            <a:r>
              <a:rPr lang="en-US" b="1" dirty="0" smtClean="0"/>
              <a:t>  2x HOMCIDE:LUX:FETUS FRANKLIN</a:t>
            </a:r>
            <a:endParaRPr lang="en-US" b="1" dirty="0"/>
          </a:p>
        </p:txBody>
      </p:sp>
      <p:cxnSp>
        <p:nvCxnSpPr>
          <p:cNvPr id="90" name="Straight Connector 89"/>
          <p:cNvCxnSpPr/>
          <p:nvPr/>
        </p:nvCxnSpPr>
        <p:spPr>
          <a:xfrm>
            <a:off x="10878671" y="2713019"/>
            <a:ext cx="524435" cy="565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941" y="3567192"/>
            <a:ext cx="607697" cy="850776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>
            <a:off x="11140888" y="3609123"/>
            <a:ext cx="1051112" cy="700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9244087" y="3500237"/>
            <a:ext cx="37037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IT’S THE LAW</a:t>
            </a:r>
          </a:p>
          <a:p>
            <a:r>
              <a:rPr lang="en-US" dirty="0" smtClean="0"/>
              <a:t>§212 ABORTION </a:t>
            </a:r>
            <a:r>
              <a:rPr lang="en-US" strike="sngStrike" dirty="0" smtClean="0"/>
              <a:t>(DDR KDW NEWS)</a:t>
            </a:r>
          </a:p>
          <a:p>
            <a:r>
              <a:rPr lang="en-US" dirty="0" smtClean="0"/>
              <a:t>PENNSYLVANIA BARAKE PAUL REVERE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9103659" y="2532736"/>
            <a:ext cx="87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TORT-3</a:t>
            </a:r>
            <a:endParaRPr lang="en-US" b="1" dirty="0"/>
          </a:p>
        </p:txBody>
      </p:sp>
      <p:sp>
        <p:nvSpPr>
          <p:cNvPr id="96" name="TextBox 95"/>
          <p:cNvSpPr txBox="1"/>
          <p:nvPr/>
        </p:nvSpPr>
        <p:spPr>
          <a:xfrm>
            <a:off x="7810176" y="5741894"/>
            <a:ext cx="3579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PHIL(HOMCEO:LUX: Deere </a:t>
            </a:r>
            <a:r>
              <a:rPr lang="en-US" dirty="0" err="1" smtClean="0"/>
              <a:t>Bruchsal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JOHNSON(Johannes)</a:t>
            </a:r>
            <a:endParaRPr lang="en-US" dirty="0"/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9200910" y="6065059"/>
            <a:ext cx="399019" cy="160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9775073" y="5741894"/>
            <a:ext cx="565715" cy="310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0696455" y="5741894"/>
            <a:ext cx="182216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7824026" y="5502018"/>
            <a:ext cx="318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HOMICIDE:JOHNSO(CONTOWN)</a:t>
            </a:r>
            <a:endParaRPr lang="en-US" dirty="0"/>
          </a:p>
        </p:txBody>
      </p:sp>
      <p:sp>
        <p:nvSpPr>
          <p:cNvPr id="105" name="Rectangle 104"/>
          <p:cNvSpPr/>
          <p:nvPr/>
        </p:nvSpPr>
        <p:spPr>
          <a:xfrm>
            <a:off x="7810176" y="5502018"/>
            <a:ext cx="3831613" cy="8862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/>
          <p:cNvCxnSpPr/>
          <p:nvPr/>
        </p:nvCxnSpPr>
        <p:spPr>
          <a:xfrm flipV="1">
            <a:off x="9200910" y="4636373"/>
            <a:ext cx="43177" cy="73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>
            <a:off x="7737324" y="2886097"/>
            <a:ext cx="1463586" cy="2370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1046602" y="6225988"/>
            <a:ext cx="5097252" cy="239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IMPORTANT</a:t>
            </a:r>
            <a:endParaRPr lang="en-US" dirty="0"/>
          </a:p>
        </p:txBody>
      </p:sp>
      <p:sp>
        <p:nvSpPr>
          <p:cNvPr id="111" name="Rectangle 110"/>
          <p:cNvSpPr/>
          <p:nvPr/>
        </p:nvSpPr>
        <p:spPr>
          <a:xfrm>
            <a:off x="1046602" y="6469097"/>
            <a:ext cx="5097252" cy="2405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FRANKLY,HOOVER,RUMPSFELD,BUSH,LANGLEY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898087" y="5903476"/>
            <a:ext cx="5127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nonPoliceGovernmetnLogical.nonPoliceIdentityTheft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915733" y="5903476"/>
            <a:ext cx="5503710" cy="95452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/>
          <p:cNvCxnSpPr/>
          <p:nvPr/>
        </p:nvCxnSpPr>
        <p:spPr>
          <a:xfrm flipV="1">
            <a:off x="6476013" y="3434196"/>
            <a:ext cx="2627646" cy="2711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6466795" y="5538281"/>
            <a:ext cx="22688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</a:t>
            </a:r>
          </a:p>
          <a:p>
            <a:endParaRPr lang="en-US" dirty="0" smtClean="0"/>
          </a:p>
          <a:p>
            <a:r>
              <a:rPr lang="en-US" dirty="0" smtClean="0"/>
              <a:t>Ibm.damile.*</a:t>
            </a:r>
          </a:p>
          <a:p>
            <a:r>
              <a:rPr lang="en-US" dirty="0" smtClean="0"/>
              <a:t>Ibm.damielr.proflicis.*</a:t>
            </a:r>
            <a:endParaRPr lang="en-US" dirty="0"/>
          </a:p>
        </p:txBody>
      </p:sp>
      <p:cxnSp>
        <p:nvCxnSpPr>
          <p:cNvPr id="118" name="Straight Connector 117"/>
          <p:cNvCxnSpPr/>
          <p:nvPr/>
        </p:nvCxnSpPr>
        <p:spPr>
          <a:xfrm>
            <a:off x="11832473" y="2800965"/>
            <a:ext cx="646398" cy="477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5794563" y="1869274"/>
            <a:ext cx="199926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Joere</a:t>
            </a:r>
            <a:r>
              <a:rPr lang="en-US" sz="900" dirty="0"/>
              <a:t> </a:t>
            </a:r>
            <a:r>
              <a:rPr lang="en-US" sz="900" dirty="0" smtClean="0"/>
              <a:t>(25Y) </a:t>
            </a:r>
            <a:r>
              <a:rPr lang="en-US" sz="900" dirty="0" err="1" smtClean="0"/>
              <a:t>deere</a:t>
            </a:r>
            <a:r>
              <a:rPr lang="en-US" sz="900" dirty="0" smtClean="0"/>
              <a:t> J2EE programmer</a:t>
            </a:r>
          </a:p>
          <a:p>
            <a:r>
              <a:rPr lang="en-US" sz="900" dirty="0" smtClean="0"/>
              <a:t>Steve Jobs Deer (COW) programmer</a:t>
            </a:r>
          </a:p>
          <a:p>
            <a:r>
              <a:rPr lang="en-US" sz="900" dirty="0" smtClean="0"/>
              <a:t>42Y.Avg (JOR(   </a:t>
            </a:r>
            <a:r>
              <a:rPr lang="en-US" sz="900" b="1" dirty="0" smtClean="0">
                <a:solidFill>
                  <a:schemeClr val="accent1"/>
                </a:solidFill>
              </a:rPr>
              <a:t>POLZIEI THOMAS.LEFT </a:t>
            </a:r>
            <a:endParaRPr lang="en-US" sz="900" b="1" dirty="0">
              <a:solidFill>
                <a:schemeClr val="accent1"/>
              </a:solidFill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>
            <a:off x="5916706" y="1822187"/>
            <a:ext cx="1820618" cy="416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237" y="2059962"/>
            <a:ext cx="305468" cy="305468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/>
        </p:nvCxnSpPr>
        <p:spPr>
          <a:xfrm flipV="1">
            <a:off x="1277728" y="4071415"/>
            <a:ext cx="838462" cy="422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68" idx="2"/>
          </p:cNvCxnSpPr>
          <p:nvPr/>
        </p:nvCxnSpPr>
        <p:spPr>
          <a:xfrm flipV="1">
            <a:off x="473459" y="1593927"/>
            <a:ext cx="439016" cy="326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1143286" y="1363351"/>
            <a:ext cx="846777" cy="555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7570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290395" y="5337779"/>
            <a:ext cx="7630590" cy="762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HERSLEY</a:t>
            </a:r>
          </a:p>
          <a:p>
            <a:pPr algn="ctr"/>
            <a:r>
              <a:rPr lang="en-US" dirty="0" err="1" smtClean="0"/>
              <a:t>Ibm.damiler.jvm</a:t>
            </a:r>
            <a:endParaRPr lang="en-US" dirty="0" smtClean="0"/>
          </a:p>
          <a:p>
            <a:pPr algn="ctr"/>
            <a:r>
              <a:rPr lang="en-US" dirty="0" smtClean="0"/>
              <a:t>C++.</a:t>
            </a:r>
            <a:r>
              <a:rPr lang="en-US" dirty="0" err="1" smtClean="0"/>
              <a:t>Assmbly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4605591" y="4363318"/>
            <a:ext cx="2225488" cy="605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nonPoliceServer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2290395" y="4590729"/>
            <a:ext cx="2225488" cy="605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nonPoliceServer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6573823" y="3899556"/>
            <a:ext cx="2225488" cy="605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nonPoliceServer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7686567" y="4590729"/>
            <a:ext cx="2225488" cy="605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nonPoliceServer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264113" y="6242266"/>
            <a:ext cx="7621660" cy="26149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z/OS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2648151" y="3759830"/>
            <a:ext cx="2225488" cy="6051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nonPoliceServer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990448" y="2120125"/>
            <a:ext cx="1585342" cy="249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Archive</a:t>
            </a:r>
            <a:endParaRPr lang="en-US" dirty="0"/>
          </a:p>
        </p:txBody>
      </p:sp>
      <p:sp>
        <p:nvSpPr>
          <p:cNvPr id="84" name="Rectangle 83"/>
          <p:cNvSpPr/>
          <p:nvPr/>
        </p:nvSpPr>
        <p:spPr>
          <a:xfrm>
            <a:off x="7990449" y="2706371"/>
            <a:ext cx="1585342" cy="281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EJB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7990448" y="3028776"/>
            <a:ext cx="1585342" cy="281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Connector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7990448" y="2443155"/>
            <a:ext cx="1585342" cy="2219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 Archive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7758778" y="1758132"/>
            <a:ext cx="1922930" cy="16191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770624" y="1750793"/>
            <a:ext cx="1899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Enterprise Archive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47578" y="1777898"/>
            <a:ext cx="15440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?WSDL</a:t>
            </a:r>
          </a:p>
          <a:p>
            <a:r>
              <a:rPr lang="en-US" dirty="0" smtClean="0"/>
              <a:t>   RMI-IIOP EJB</a:t>
            </a:r>
          </a:p>
          <a:p>
            <a:endParaRPr lang="en-US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239" y="23937"/>
            <a:ext cx="896504" cy="90895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075291" y="5227239"/>
            <a:ext cx="15425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nonPoilceQOS</a:t>
            </a:r>
            <a:endParaRPr lang="en-US" dirty="0" smtClean="0"/>
          </a:p>
          <a:p>
            <a:r>
              <a:rPr lang="en-US" dirty="0" smtClean="0"/>
              <a:t>Phil(</a:t>
            </a:r>
            <a:r>
              <a:rPr lang="en-US" strike="sngStrike" dirty="0" err="1" smtClean="0"/>
              <a:t>hershers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nonPiceHErley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912055" y="2395775"/>
            <a:ext cx="1913748" cy="316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ASM(Assembly)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639" y="176337"/>
            <a:ext cx="896504" cy="908955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039" y="328737"/>
            <a:ext cx="896504" cy="908955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439" y="481137"/>
            <a:ext cx="896504" cy="908955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599" y="228363"/>
            <a:ext cx="896504" cy="908955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892" y="204641"/>
            <a:ext cx="896504" cy="90895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163" y="322895"/>
            <a:ext cx="896504" cy="908955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659" y="483222"/>
            <a:ext cx="896504" cy="90895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630497" y="1480334"/>
            <a:ext cx="10113572" cy="76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873639" y="1231850"/>
            <a:ext cx="152400" cy="5001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/>
          <p:cNvSpPr/>
          <p:nvPr/>
        </p:nvSpPr>
        <p:spPr>
          <a:xfrm>
            <a:off x="9889686" y="1988996"/>
            <a:ext cx="1913748" cy="3165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JNI(C++)</a:t>
            </a:r>
            <a:endParaRPr lang="en-US" dirty="0"/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1625065" y="3584619"/>
            <a:ext cx="10113572" cy="76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036032" y="345186"/>
            <a:ext cx="25817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OPERATION SYSTEM</a:t>
            </a:r>
          </a:p>
          <a:p>
            <a:r>
              <a:rPr lang="en-US" dirty="0" smtClean="0"/>
              <a:t>VIRTUAL MACHINE 0.001 </a:t>
            </a:r>
          </a:p>
          <a:p>
            <a:r>
              <a:rPr lang="en-US" dirty="0" smtClean="0"/>
              <a:t>IN THE CLOUD</a:t>
            </a:r>
          </a:p>
          <a:p>
            <a:r>
              <a:rPr lang="en-US" dirty="0" smtClean="0"/>
              <a:t>It does matter eventually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8860885" y="1090599"/>
            <a:ext cx="2542221" cy="13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860885" y="1390092"/>
            <a:ext cx="29649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5922543" y="6242266"/>
            <a:ext cx="469047" cy="467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625065" y="5768788"/>
            <a:ext cx="5505038" cy="331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90165" y="5486400"/>
            <a:ext cx="5130727" cy="282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5472953" y="5195847"/>
            <a:ext cx="918637" cy="384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Arrow 49"/>
          <p:cNvSpPr/>
          <p:nvPr/>
        </p:nvSpPr>
        <p:spPr>
          <a:xfrm flipH="1">
            <a:off x="9411829" y="2093147"/>
            <a:ext cx="539757" cy="269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ight Arrow 122"/>
          <p:cNvSpPr/>
          <p:nvPr/>
        </p:nvSpPr>
        <p:spPr>
          <a:xfrm flipH="1">
            <a:off x="9495017" y="2378614"/>
            <a:ext cx="539757" cy="2697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955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117" y="817108"/>
            <a:ext cx="6667500" cy="6667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12074" y="3458478"/>
            <a:ext cx="7059706" cy="1425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79" y="2927966"/>
            <a:ext cx="3885509" cy="2193433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969891" y="3336024"/>
            <a:ext cx="7059706" cy="1425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890" y="357314"/>
            <a:ext cx="1610848" cy="214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642" y="787873"/>
            <a:ext cx="1012818" cy="14758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51461" y="357314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FIREMAN RADIO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19" y="1471492"/>
            <a:ext cx="662268" cy="8841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933" y="380755"/>
            <a:ext cx="2143125" cy="2143125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8346420" y="1913572"/>
            <a:ext cx="697567" cy="3501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974890" y="-2997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JOHNSON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845933" y="-2114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NANA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09" y="5523108"/>
            <a:ext cx="952500" cy="1190625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1143286" y="5903259"/>
            <a:ext cx="1242705" cy="2151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143286" y="1345504"/>
            <a:ext cx="126395" cy="4772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ight Arrow 27"/>
          <p:cNvSpPr/>
          <p:nvPr/>
        </p:nvSpPr>
        <p:spPr>
          <a:xfrm>
            <a:off x="1150042" y="1294089"/>
            <a:ext cx="3026753" cy="344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1740" y="5580486"/>
            <a:ext cx="954251" cy="948950"/>
          </a:xfrm>
          <a:prstGeom prst="rect">
            <a:avLst/>
          </a:prstGeom>
        </p:spPr>
      </p:pic>
      <p:sp>
        <p:nvSpPr>
          <p:cNvPr id="52" name="Right Arrow 51"/>
          <p:cNvSpPr/>
          <p:nvPr/>
        </p:nvSpPr>
        <p:spPr>
          <a:xfrm rot="10639493">
            <a:off x="1350528" y="1808719"/>
            <a:ext cx="3026753" cy="344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 rot="5400000">
            <a:off x="-96264" y="3627897"/>
            <a:ext cx="3238400" cy="3441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4082755" y="2498138"/>
            <a:ext cx="4883423" cy="3875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383664" y="2484137"/>
            <a:ext cx="4870968" cy="3889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43045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395" y="3024927"/>
            <a:ext cx="2441961" cy="24419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007" y="657755"/>
            <a:ext cx="1610848" cy="21408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792" y="1341698"/>
            <a:ext cx="1012818" cy="14758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63789" y="411766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FIREMAN RADIO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351" y="3479147"/>
            <a:ext cx="1009043" cy="134712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282" y="781098"/>
            <a:ext cx="2143125" cy="21431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66391" y="322005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JOHNSON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704484" y="370290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NANA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000" y="5305067"/>
            <a:ext cx="952500" cy="11906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9103" y="5387511"/>
            <a:ext cx="954251" cy="948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751" y="3081145"/>
            <a:ext cx="2143125" cy="214312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0800000">
            <a:off x="8310282" y="3993776"/>
            <a:ext cx="726142" cy="699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 rot="21423242">
            <a:off x="4781540" y="3803083"/>
            <a:ext cx="726142" cy="699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52821" y="3784885"/>
            <a:ext cx="3179535" cy="735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211351" y="3878085"/>
            <a:ext cx="2272437" cy="7356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9538" y="2598557"/>
            <a:ext cx="954251" cy="94895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906228" y="2013650"/>
            <a:ext cx="604633" cy="1360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458147" y="5900379"/>
            <a:ext cx="4934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Ibm.damiler.jvm</a:t>
            </a:r>
            <a:r>
              <a:rPr lang="en-US" dirty="0" smtClean="0"/>
              <a:t>(HERLSLEY).</a:t>
            </a:r>
            <a:r>
              <a:rPr lang="en-US" dirty="0" err="1" smtClean="0"/>
              <a:t>employe.josheph.chan</a:t>
            </a:r>
            <a:endParaRPr lang="en-US" dirty="0" smtClean="0"/>
          </a:p>
          <a:p>
            <a:r>
              <a:rPr lang="en-US" dirty="0" smtClean="0"/>
              <a:t>W/</a:t>
            </a:r>
            <a:r>
              <a:rPr lang="en-US" dirty="0" err="1" smtClean="0"/>
              <a:t>SAM.client.scotlandbank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246114" y="3005701"/>
            <a:ext cx="285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 FBI:HOMICIDE:LUX:VHS</a:t>
            </a:r>
            <a:endParaRPr lang="en-US" dirty="0"/>
          </a:p>
        </p:txBody>
      </p:sp>
      <p:cxnSp>
        <p:nvCxnSpPr>
          <p:cNvPr id="23" name="Straight Connector 22"/>
          <p:cNvCxnSpPr>
            <a:stCxn id="15" idx="1"/>
          </p:cNvCxnSpPr>
          <p:nvPr/>
        </p:nvCxnSpPr>
        <p:spPr>
          <a:xfrm flipV="1">
            <a:off x="6458147" y="6064624"/>
            <a:ext cx="5294582" cy="158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6347012" y="6336461"/>
            <a:ext cx="3254188" cy="159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628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6427606" y="3630382"/>
            <a:ext cx="912059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95" y="3227293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6671" y="3630382"/>
            <a:ext cx="391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PENTAGON(C++, thehun.com)   YELLOW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719918" y="3815048"/>
            <a:ext cx="15464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265" y="11423"/>
            <a:ext cx="4584735" cy="685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936109" y="380755"/>
            <a:ext cx="1885214" cy="261539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36" y="1319122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SEXABUSE</a:t>
            </a:r>
          </a:p>
          <a:p>
            <a:r>
              <a:rPr lang="en-US" dirty="0" smtClean="0"/>
              <a:t>PREA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035424" y="1048871"/>
            <a:ext cx="3469252" cy="484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140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7023252" y="1260066"/>
            <a:ext cx="5168748" cy="638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947327" y="2437489"/>
            <a:ext cx="642252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GOD. CRACK</a:t>
            </a:r>
          </a:p>
          <a:p>
            <a:r>
              <a:rPr lang="en-US" sz="9600" dirty="0"/>
              <a:t>a</a:t>
            </a:r>
            <a:r>
              <a:rPr lang="en-US" sz="9600" dirty="0" smtClean="0"/>
              <a:t>l </a:t>
            </a:r>
            <a:r>
              <a:rPr lang="en-US" sz="9600" dirty="0" err="1" smtClean="0"/>
              <a:t>Kaida</a:t>
            </a:r>
            <a:endParaRPr lang="en-US" sz="96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640636" y="2437489"/>
            <a:ext cx="5012675" cy="1649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31335" y="4087258"/>
            <a:ext cx="6202496" cy="13972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894024" y="2875402"/>
            <a:ext cx="3475830" cy="495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682759" y="4525171"/>
            <a:ext cx="4390069" cy="495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160828" y="1352060"/>
            <a:ext cx="5054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THOMAS:34  </a:t>
            </a:r>
            <a:r>
              <a:rPr lang="en-US" dirty="0" err="1" smtClean="0">
                <a:solidFill>
                  <a:schemeClr val="bg1"/>
                </a:solidFill>
              </a:rPr>
              <a:t>ibm.damiler.apple.Lufthansa.davidson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2947327" y="2875402"/>
            <a:ext cx="1489206" cy="578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977" y="745704"/>
            <a:ext cx="2581275" cy="17716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158590" y="483479"/>
            <a:ext cx="1118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Super,god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8500534" y="1536726"/>
            <a:ext cx="3533422" cy="30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2708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6427606" y="3630382"/>
            <a:ext cx="912059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95" y="3227293"/>
            <a:ext cx="205740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6671" y="3630382"/>
            <a:ext cx="3912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PENTAGON(C++, thehun.com)   YELLOW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719918" y="3815048"/>
            <a:ext cx="15464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265" y="11423"/>
            <a:ext cx="4584735" cy="68580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936109" y="380755"/>
            <a:ext cx="1885214" cy="261539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236" y="1319122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SEXABUSE</a:t>
            </a:r>
          </a:p>
          <a:p>
            <a:r>
              <a:rPr lang="en-US" dirty="0" smtClean="0"/>
              <a:t>PREA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035424" y="1048871"/>
            <a:ext cx="3469252" cy="484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261695" y="2996153"/>
            <a:ext cx="2057400" cy="2194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464646" y="224217"/>
            <a:ext cx="2517805" cy="14931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Other:</a:t>
            </a:r>
          </a:p>
          <a:p>
            <a:pPr algn="ctr"/>
            <a:r>
              <a:rPr lang="en-US" strike="sngStrike" dirty="0" err="1" smtClean="0"/>
              <a:t>Ghoceho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Goethe,writer</a:t>
            </a:r>
            <a:r>
              <a:rPr lang="en-US" strike="sngStrike" dirty="0" smtClean="0"/>
              <a:t>)</a:t>
            </a:r>
          </a:p>
          <a:p>
            <a:pPr algn="ctr"/>
            <a:r>
              <a:rPr lang="en-US" dirty="0" smtClean="0"/>
              <a:t>GOD(MERKEL</a:t>
            </a:r>
            <a:r>
              <a:rPr lang="en-US" dirty="0" smtClean="0"/>
              <a:t>), CDU</a:t>
            </a:r>
            <a:endParaRPr lang="en-US" dirty="0" smtClean="0"/>
          </a:p>
          <a:p>
            <a:pPr algn="ctr"/>
            <a:r>
              <a:rPr lang="en-US" dirty="0" smtClean="0"/>
              <a:t>DEVIL(TEUFEL</a:t>
            </a:r>
            <a:r>
              <a:rPr lang="en-US" dirty="0" smtClean="0"/>
              <a:t>), SPD</a:t>
            </a:r>
            <a:endParaRPr lang="en-US" dirty="0" smtClean="0"/>
          </a:p>
          <a:p>
            <a:pPr algn="ctr"/>
            <a:r>
              <a:rPr lang="en-US" dirty="0" smtClean="0"/>
              <a:t>JESUS(INGO</a:t>
            </a:r>
            <a:r>
              <a:rPr lang="en-US" dirty="0" smtClean="0"/>
              <a:t>), CDU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323158" y="228320"/>
            <a:ext cx="912059" cy="5103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BLACK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19095" y="4093359"/>
            <a:ext cx="4629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2005  w/</a:t>
            </a:r>
            <a:r>
              <a:rPr lang="en-US" dirty="0" err="1" smtClean="0"/>
              <a:t>sam</a:t>
            </a:r>
            <a:r>
              <a:rPr lang="en-US" dirty="0" smtClean="0"/>
              <a:t> </a:t>
            </a:r>
            <a:r>
              <a:rPr lang="en-US" dirty="0" err="1" smtClean="0"/>
              <a:t>ibm.dmiler.wsam</a:t>
            </a:r>
            <a:endParaRPr lang="en-US" dirty="0" smtClean="0"/>
          </a:p>
          <a:p>
            <a:r>
              <a:rPr lang="en-US" dirty="0" smtClean="0"/>
              <a:t> 2005 </a:t>
            </a:r>
            <a:r>
              <a:rPr lang="en-US" dirty="0" err="1" smtClean="0"/>
              <a:t>nonPolcieTahoe.ibm.damier.apple.intel</a:t>
            </a:r>
            <a:endParaRPr lang="en-US" dirty="0" smtClean="0"/>
          </a:p>
          <a:p>
            <a:r>
              <a:rPr lang="en-US" dirty="0" smtClean="0"/>
              <a:t>PENTAGON(ASSMEBLEY, thehun.com)   YELLOW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493123" y="4706471"/>
            <a:ext cx="1286064" cy="484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 rot="16200000">
            <a:off x="2184018" y="1685356"/>
            <a:ext cx="1136276" cy="1474970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80325" y="256510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PUBLISHER?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0879" y="2422840"/>
            <a:ext cx="781392" cy="669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87297" y="5059196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217586" y="6463517"/>
            <a:ext cx="4598894" cy="295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kingLogical</a:t>
            </a:r>
            <a:r>
              <a:rPr lang="en-US" dirty="0" smtClean="0"/>
              <a:t> 0.nonPoliceTRXLogcal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217586" y="6045721"/>
            <a:ext cx="4598894" cy="342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PHIL(</a:t>
            </a:r>
            <a:r>
              <a:rPr lang="en-US" dirty="0" err="1" smtClean="0"/>
              <a:t>nonPolcieEngland.nonPolcieCTX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152271" y="5970493"/>
            <a:ext cx="4759517" cy="8989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244787" y="5407083"/>
            <a:ext cx="5667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King.nonPOliceCfgLogicla</a:t>
            </a:r>
            <a:r>
              <a:rPr lang="en-US" dirty="0" smtClean="0"/>
              <a:t> (Any </a:t>
            </a:r>
            <a:r>
              <a:rPr lang="en-US" dirty="0" err="1" smtClean="0"/>
              <a:t>Kindom</a:t>
            </a:r>
            <a:r>
              <a:rPr lang="en-US" dirty="0" smtClean="0"/>
              <a:t> default England 1Y)</a:t>
            </a:r>
          </a:p>
          <a:p>
            <a:r>
              <a:rPr lang="en-US" dirty="0" smtClean="0"/>
              <a:t>In one year </a:t>
            </a:r>
            <a:r>
              <a:rPr lang="en-US" dirty="0" err="1" smtClean="0"/>
              <a:t>baley</a:t>
            </a:r>
            <a:r>
              <a:rPr lang="en-US" dirty="0" smtClean="0"/>
              <a:t> any transactions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993772" y="5878164"/>
            <a:ext cx="34751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143286" y="5407083"/>
            <a:ext cx="6463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791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30849" y="87237"/>
            <a:ext cx="139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LABOR CODE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042" y="1796331"/>
            <a:ext cx="3495511" cy="226299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1733136" y="1669854"/>
            <a:ext cx="5378824" cy="3160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63469" y="910502"/>
            <a:ext cx="239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MY JOB</a:t>
            </a:r>
            <a:endParaRPr lang="en-US" sz="5400" b="1" dirty="0"/>
          </a:p>
        </p:txBody>
      </p:sp>
      <p:sp>
        <p:nvSpPr>
          <p:cNvPr id="32" name="Rectangle 31"/>
          <p:cNvSpPr/>
          <p:nvPr/>
        </p:nvSpPr>
        <p:spPr>
          <a:xfrm>
            <a:off x="8526097" y="1316125"/>
            <a:ext cx="1127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MY BOOK</a:t>
            </a:r>
            <a:endParaRPr lang="en-US" b="1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553" y="1796331"/>
            <a:ext cx="4638914" cy="4917249"/>
          </a:xfrm>
          <a:prstGeom prst="rect">
            <a:avLst/>
          </a:prstGeom>
        </p:spPr>
      </p:pic>
      <p:sp>
        <p:nvSpPr>
          <p:cNvPr id="36" name="Right Arrow 35"/>
          <p:cNvSpPr/>
          <p:nvPr/>
        </p:nvSpPr>
        <p:spPr>
          <a:xfrm>
            <a:off x="5056096" y="5127600"/>
            <a:ext cx="5446058" cy="1494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062" y="3116096"/>
            <a:ext cx="2445602" cy="350604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7111960" y="1316125"/>
            <a:ext cx="4896264" cy="3811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188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1" y="1962057"/>
            <a:ext cx="1897677" cy="1267993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864824" y="1914391"/>
            <a:ext cx="2305301" cy="12679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0427" y="2024623"/>
            <a:ext cx="511556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Jason, There are </a:t>
            </a:r>
            <a:r>
              <a:rPr lang="en-US" b="1" dirty="0" smtClean="0"/>
              <a:t>REALLY</a:t>
            </a:r>
            <a:r>
              <a:rPr lang="en-US" dirty="0" smtClean="0"/>
              <a:t> only </a:t>
            </a:r>
            <a:r>
              <a:rPr lang="en-US" b="1" dirty="0" smtClean="0"/>
              <a:t>COW WOMEN </a:t>
            </a:r>
            <a:r>
              <a:rPr lang="en-US" dirty="0" smtClean="0"/>
              <a:t>Here</a:t>
            </a:r>
          </a:p>
          <a:p>
            <a:r>
              <a:rPr lang="en-US" dirty="0" smtClean="0"/>
              <a:t>In </a:t>
            </a:r>
            <a:r>
              <a:rPr lang="en-US" b="1" dirty="0" smtClean="0"/>
              <a:t>K-TOWN</a:t>
            </a:r>
          </a:p>
          <a:p>
            <a:endParaRPr lang="en-US" b="1" dirty="0"/>
          </a:p>
          <a:p>
            <a:r>
              <a:rPr lang="en-US" dirty="0" smtClean="0"/>
              <a:t>I will to </a:t>
            </a:r>
            <a:r>
              <a:rPr lang="en-US" dirty="0" err="1" smtClean="0"/>
              <a:t>to</a:t>
            </a:r>
            <a:r>
              <a:rPr lang="en-US" dirty="0" smtClean="0"/>
              <a:t> Frankfurt, Dorian Grey 0.1 Kaiser blond 30</a:t>
            </a:r>
          </a:p>
          <a:p>
            <a:r>
              <a:rPr lang="en-US" dirty="0" smtClean="0"/>
              <a:t>And </a:t>
            </a:r>
            <a:r>
              <a:rPr lang="en-US" dirty="0" err="1" smtClean="0"/>
              <a:t>Ettlingen</a:t>
            </a:r>
            <a:r>
              <a:rPr lang="en-US" dirty="0" smtClean="0"/>
              <a:t>(pope, </a:t>
            </a:r>
            <a:r>
              <a:rPr lang="en-US" dirty="0" err="1" smtClean="0"/>
              <a:t>uni</a:t>
            </a:r>
            <a:r>
              <a:rPr lang="en-US" dirty="0" smtClean="0"/>
              <a:t> </a:t>
            </a:r>
            <a:r>
              <a:rPr lang="en-US" dirty="0" err="1" smtClean="0"/>
              <a:t>franco</a:t>
            </a:r>
            <a:r>
              <a:rPr lang="en-US" dirty="0" smtClean="0"/>
              <a:t> foster)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9" y="3664169"/>
            <a:ext cx="1975962" cy="264214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838618" y="4868717"/>
            <a:ext cx="45677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There are only </a:t>
            </a:r>
            <a:r>
              <a:rPr lang="en-US" b="1" dirty="0" smtClean="0"/>
              <a:t>COW WOMEN </a:t>
            </a:r>
            <a:r>
              <a:rPr lang="en-US" dirty="0" smtClean="0"/>
              <a:t>here in  </a:t>
            </a:r>
            <a:r>
              <a:rPr lang="en-US" b="1" dirty="0" smtClean="0"/>
              <a:t>K-TOWN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971171" y="652756"/>
            <a:ext cx="211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nonPolcieDEA</a:t>
            </a:r>
            <a:r>
              <a:rPr lang="en-US" dirty="0" smtClean="0"/>
              <a:t>(</a:t>
            </a:r>
            <a:r>
              <a:rPr lang="en-US" strike="sngStrike" dirty="0" smtClean="0"/>
              <a:t>crack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78831" y="124939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HW5/A5: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9321146" y="1436681"/>
            <a:ext cx="22034" cy="5210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rot="16200000">
            <a:off x="7858632" y="3253019"/>
            <a:ext cx="1707614" cy="641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FREE-MAN</a:t>
            </a:r>
          </a:p>
          <a:p>
            <a:pPr algn="ctr"/>
            <a:r>
              <a:rPr lang="en-US" dirty="0" smtClean="0"/>
              <a:t>(</a:t>
            </a:r>
            <a:r>
              <a:rPr lang="en-US" strike="sngStrike" dirty="0" err="1" smtClean="0"/>
              <a:t>sayah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8251175" y="2873120"/>
            <a:ext cx="140330" cy="231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251175" y="4010388"/>
            <a:ext cx="140330" cy="231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942619" y="2899036"/>
            <a:ext cx="140330" cy="231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987996" y="4010388"/>
            <a:ext cx="140330" cy="231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9536000" y="3333415"/>
            <a:ext cx="361055" cy="620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☮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8391505" y="2538126"/>
            <a:ext cx="256278" cy="1889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4328232" y="3292616"/>
            <a:ext cx="26109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914735" y="3038174"/>
            <a:ext cx="5060080" cy="81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207075" y="3292616"/>
            <a:ext cx="250824" cy="209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161280" y="1348753"/>
            <a:ext cx="22034" cy="5210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1261827" y="3708042"/>
            <a:ext cx="361055" cy="6046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☮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209824" y="1796217"/>
            <a:ext cx="906091" cy="6046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☮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7547" y="1022088"/>
            <a:ext cx="106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K-TOWN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537669" y="314945"/>
            <a:ext cx="1873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 DIEGO</a:t>
            </a:r>
          </a:p>
          <a:p>
            <a:r>
              <a:rPr lang="en-US" dirty="0" smtClean="0"/>
              <a:t>MEXICO/ Wilhelm</a:t>
            </a:r>
          </a:p>
          <a:p>
            <a:r>
              <a:rPr lang="en-US" dirty="0" smtClean="0"/>
              <a:t>US v. DE/MEX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9474560" y="652756"/>
            <a:ext cx="133298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391505" y="1022088"/>
            <a:ext cx="1920283" cy="90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5" idx="1"/>
          </p:cNvCxnSpPr>
          <p:nvPr/>
        </p:nvCxnSpPr>
        <p:spPr>
          <a:xfrm flipV="1">
            <a:off x="8537669" y="380755"/>
            <a:ext cx="1111689" cy="395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1212691" y="2406854"/>
            <a:ext cx="1417517" cy="3132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Michalean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997688" y="2732860"/>
            <a:ext cx="14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MATTHIAS:24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867610" y="4094972"/>
            <a:ext cx="2305301" cy="12679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836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530" y="2507398"/>
            <a:ext cx="1975962" cy="264214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640636" y="2905139"/>
            <a:ext cx="428848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COW WOMEN: (def.) </a:t>
            </a:r>
          </a:p>
          <a:p>
            <a:endParaRPr lang="en-US" dirty="0"/>
          </a:p>
          <a:p>
            <a:r>
              <a:rPr lang="en-US" dirty="0" smtClean="0"/>
              <a:t>A women that is ugly and lives near manure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1991860" y="2560476"/>
            <a:ext cx="2547089" cy="25890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640636" y="3855008"/>
            <a:ext cx="4439798" cy="89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38083" y="5938091"/>
            <a:ext cx="4208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womens</a:t>
            </a:r>
            <a:r>
              <a:rPr lang="en-US" dirty="0" smtClean="0"/>
              <a:t> who’s  father knows  IBM:EPSIC </a:t>
            </a:r>
          </a:p>
          <a:p>
            <a:r>
              <a:rPr lang="en-US" dirty="0" smtClean="0"/>
              <a:t>That man treated me </a:t>
            </a:r>
            <a:r>
              <a:rPr lang="en-US" dirty="0" err="1" smtClean="0"/>
              <a:t>lke</a:t>
            </a:r>
            <a:r>
              <a:rPr lang="en-US" dirty="0" smtClean="0"/>
              <a:t> a house</a:t>
            </a:r>
          </a:p>
          <a:p>
            <a:r>
              <a:rPr lang="en-US" dirty="0" smtClean="0"/>
              <a:t>LARRY AND LARRYS WIFE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33" y="5176186"/>
            <a:ext cx="809524" cy="152381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425369" y="5288096"/>
            <a:ext cx="3591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Black man </a:t>
            </a:r>
            <a:r>
              <a:rPr lang="en-US" b="1" dirty="0" smtClean="0"/>
              <a:t>on top </a:t>
            </a:r>
            <a:r>
              <a:rPr lang="en-US" dirty="0" smtClean="0"/>
              <a:t>of Russian women</a:t>
            </a:r>
          </a:p>
          <a:p>
            <a:r>
              <a:rPr lang="en-US" dirty="0" smtClean="0"/>
              <a:t>Treated me like a </a:t>
            </a:r>
            <a:r>
              <a:rPr lang="en-US" dirty="0" err="1" smtClean="0"/>
              <a:t>hourse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070294" y="5288096"/>
            <a:ext cx="1167789" cy="13220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7535537" y="5728771"/>
            <a:ext cx="2765234" cy="77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 flipV="1">
            <a:off x="7509022" y="5387248"/>
            <a:ext cx="3507843" cy="88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7238083" y="6610120"/>
            <a:ext cx="3183874" cy="89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7028761" y="6356732"/>
            <a:ext cx="3767769" cy="128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6946136" y="6145489"/>
            <a:ext cx="4500022" cy="42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55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537" y="1575412"/>
            <a:ext cx="3480688" cy="487296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4390537" y="1575412"/>
            <a:ext cx="3480688" cy="49575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379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815248" cy="429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15248" y="11423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-3823" y="483479"/>
            <a:ext cx="2294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HOMICIDE:IS-A-BELL</a:t>
            </a:r>
          </a:p>
          <a:p>
            <a:r>
              <a:rPr lang="en-US" sz="1000" dirty="0" smtClean="0"/>
              <a:t>FREE(PIZZA) </a:t>
            </a:r>
          </a:p>
          <a:p>
            <a:r>
              <a:rPr lang="en-US" sz="1000" dirty="0" smtClean="0"/>
              <a:t>HOMICE:LUX(</a:t>
            </a:r>
            <a:r>
              <a:rPr lang="en-US" sz="1000" dirty="0" err="1" smtClean="0"/>
              <a:t>Chemicles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</a:t>
            </a:r>
            <a:r>
              <a:rPr lang="en-US" sz="1000" dirty="0" err="1" smtClean="0"/>
              <a:t>nonPOlieDEA</a:t>
            </a:r>
            <a:r>
              <a:rPr lang="en-US" sz="1000" dirty="0" smtClean="0"/>
              <a:t>(crack).HW5.ghohceo(</a:t>
            </a:r>
            <a:r>
              <a:rPr lang="en-US" sz="1000" dirty="0" err="1" smtClean="0"/>
              <a:t>dr</a:t>
            </a:r>
            <a:r>
              <a:rPr lang="en-US" sz="1000" dirty="0" smtClean="0"/>
              <a:t>/j)</a:t>
            </a:r>
            <a:endParaRPr lang="en-US" sz="1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15248" y="429658"/>
            <a:ext cx="0" cy="642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156530" y="-239796"/>
            <a:ext cx="253146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WWI</a:t>
            </a:r>
            <a:endParaRPr lang="en-US" sz="8800" b="1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41" y="1962057"/>
            <a:ext cx="1897677" cy="1267993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864824" y="1914391"/>
            <a:ext cx="2305301" cy="12679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0427" y="2024623"/>
            <a:ext cx="5164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went to Dorian Grey ( !GOTHE ); English . .. Deutsch.</a:t>
            </a:r>
          </a:p>
          <a:p>
            <a:r>
              <a:rPr lang="en-US" b="1" dirty="0" smtClean="0"/>
              <a:t>2000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79" y="3664169"/>
            <a:ext cx="1975962" cy="264214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242016" y="4312733"/>
            <a:ext cx="1989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will take the tram 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4971171" y="652756"/>
            <a:ext cx="211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nonPolcieDEA</a:t>
            </a:r>
            <a:r>
              <a:rPr lang="en-US" dirty="0" smtClean="0"/>
              <a:t>(</a:t>
            </a:r>
            <a:r>
              <a:rPr lang="en-US" strike="sngStrike" dirty="0" smtClean="0"/>
              <a:t>crack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78831" y="1249395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HW5/A5: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9321146" y="1436681"/>
            <a:ext cx="22034" cy="5210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 rot="16200000">
            <a:off x="7858632" y="3253019"/>
            <a:ext cx="1707614" cy="641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FREE-MAN</a:t>
            </a:r>
          </a:p>
          <a:p>
            <a:pPr algn="ctr"/>
            <a:r>
              <a:rPr lang="en-US" dirty="0" smtClean="0"/>
              <a:t>(</a:t>
            </a:r>
            <a:r>
              <a:rPr lang="en-US" strike="sngStrike" dirty="0" err="1" smtClean="0"/>
              <a:t>sayah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8251175" y="2873120"/>
            <a:ext cx="140330" cy="231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251175" y="4010388"/>
            <a:ext cx="140330" cy="231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942619" y="2899036"/>
            <a:ext cx="140330" cy="231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987996" y="4010388"/>
            <a:ext cx="140330" cy="23135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9536000" y="3333415"/>
            <a:ext cx="361055" cy="6208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☮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8391505" y="2538126"/>
            <a:ext cx="256278" cy="1889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1161280" y="1348753"/>
            <a:ext cx="22034" cy="5210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1261827" y="3708042"/>
            <a:ext cx="361055" cy="6046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☮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209824" y="1796217"/>
            <a:ext cx="906091" cy="6046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☮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807547" y="1022088"/>
            <a:ext cx="1067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K-TOWN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537669" y="314945"/>
            <a:ext cx="1873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 DIEGO</a:t>
            </a:r>
          </a:p>
          <a:p>
            <a:r>
              <a:rPr lang="en-US" dirty="0" smtClean="0"/>
              <a:t>MEXICO/ Wilhelm</a:t>
            </a:r>
          </a:p>
          <a:p>
            <a:r>
              <a:rPr lang="en-US" dirty="0" smtClean="0"/>
              <a:t>US v. DE/MEX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9474560" y="652756"/>
            <a:ext cx="133298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8391505" y="1022088"/>
            <a:ext cx="1920283" cy="90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5" idx="1"/>
          </p:cNvCxnSpPr>
          <p:nvPr/>
        </p:nvCxnSpPr>
        <p:spPr>
          <a:xfrm flipV="1">
            <a:off x="8537669" y="380755"/>
            <a:ext cx="1111689" cy="395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1212691" y="2406854"/>
            <a:ext cx="1417517" cy="31329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Michalean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997688" y="2732860"/>
            <a:ext cx="146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MATTHIAS:24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867610" y="4094972"/>
            <a:ext cx="2305301" cy="12679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971171" y="2104222"/>
            <a:ext cx="1154207" cy="296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170125" y="2252565"/>
            <a:ext cx="5367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2838618" y="2347788"/>
            <a:ext cx="1147832" cy="200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043652" y="2525312"/>
            <a:ext cx="314592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OMAHA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dirty="0" err="1" smtClean="0"/>
              <a:t>Gorbache</a:t>
            </a:r>
            <a:r>
              <a:rPr lang="en-US" dirty="0" smtClean="0"/>
              <a:t>(</a:t>
            </a:r>
            <a:r>
              <a:rPr lang="en-US" dirty="0" err="1" smtClean="0"/>
              <a:t>kindergarnger,mika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H="1" flipV="1">
            <a:off x="6436763" y="3482943"/>
            <a:ext cx="800291" cy="24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1261827" y="2104222"/>
            <a:ext cx="1550790" cy="794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266063" y="3482943"/>
            <a:ext cx="727113" cy="471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360145" y="4241742"/>
            <a:ext cx="2236424" cy="550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9343180" y="3230050"/>
            <a:ext cx="1068272" cy="1082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0997688" y="3664169"/>
            <a:ext cx="877643" cy="763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9897055" y="1520328"/>
            <a:ext cx="1593538" cy="1378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496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2522</Words>
  <Application>Microsoft Office PowerPoint</Application>
  <PresentationFormat>Widescreen</PresentationFormat>
  <Paragraphs>1040</Paragraphs>
  <Slides>51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inherit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32</cp:revision>
  <dcterms:created xsi:type="dcterms:W3CDTF">2023-03-29T15:21:26Z</dcterms:created>
  <dcterms:modified xsi:type="dcterms:W3CDTF">2023-03-29T19:50:56Z</dcterms:modified>
</cp:coreProperties>
</file>